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1" r:id="rId4"/>
  </p:sldMasterIdLst>
  <p:notesMasterIdLst>
    <p:notesMasterId r:id="rId24"/>
  </p:notesMasterIdLst>
  <p:handoutMasterIdLst>
    <p:handoutMasterId r:id="rId25"/>
  </p:handoutMasterIdLst>
  <p:sldIdLst>
    <p:sldId id="256" r:id="rId5"/>
    <p:sldId id="263" r:id="rId6"/>
    <p:sldId id="264" r:id="rId7"/>
    <p:sldId id="265" r:id="rId8"/>
    <p:sldId id="271" r:id="rId9"/>
    <p:sldId id="266" r:id="rId10"/>
    <p:sldId id="267" r:id="rId11"/>
    <p:sldId id="268" r:id="rId12"/>
    <p:sldId id="269" r:id="rId13"/>
    <p:sldId id="260" r:id="rId14"/>
    <p:sldId id="270" r:id="rId15"/>
    <p:sldId id="273" r:id="rId16"/>
    <p:sldId id="278" r:id="rId17"/>
    <p:sldId id="272" r:id="rId18"/>
    <p:sldId id="276" r:id="rId19"/>
    <p:sldId id="277" r:id="rId20"/>
    <p:sldId id="274" r:id="rId21"/>
    <p:sldId id="275" r:id="rId22"/>
    <p:sldId id="259" r:id="rId23"/>
  </p:sldIdLst>
  <p:sldSz cx="12192000" cy="6858000"/>
  <p:notesSz cx="6858000" cy="9144000"/>
  <p:embeddedFontLst>
    <p:embeddedFont>
      <p:font typeface="Barlow Condensed" panose="00000506000000000000" pitchFamily="2" charset="0"/>
      <p:regular r:id="rId26"/>
      <p:bold r:id="rId27"/>
      <p:italic r:id="rId28"/>
      <p:boldItalic r:id="rId29"/>
    </p:embeddedFont>
    <p:embeddedFont>
      <p:font typeface="Barlow SemiBold" panose="00000700000000000000" pitchFamily="2" charset="0"/>
      <p:bold r:id="rId30"/>
      <p:boldItalic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33C7B"/>
    <a:srgbClr val="059948"/>
    <a:srgbClr val="F68B33"/>
    <a:srgbClr val="983794"/>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02" autoAdjust="0"/>
    <p:restoredTop sz="78224" autoAdjust="0"/>
  </p:normalViewPr>
  <p:slideViewPr>
    <p:cSldViewPr snapToGrid="0">
      <p:cViewPr varScale="1">
        <p:scale>
          <a:sx n="58" d="100"/>
          <a:sy n="58" d="100"/>
        </p:scale>
        <p:origin x="1028" y="40"/>
      </p:cViewPr>
      <p:guideLst/>
    </p:cSldViewPr>
  </p:slideViewPr>
  <p:outlineViewPr>
    <p:cViewPr>
      <p:scale>
        <a:sx n="33" d="100"/>
        <a:sy n="33" d="100"/>
      </p:scale>
      <p:origin x="0" y="0"/>
    </p:cViewPr>
  </p:outlineViewPr>
  <p:notesTextViewPr>
    <p:cViewPr>
      <p:scale>
        <a:sx n="75" d="100"/>
        <a:sy n="75" d="100"/>
      </p:scale>
      <p:origin x="0" y="0"/>
    </p:cViewPr>
  </p:notesTextViewPr>
  <p:sorterViewPr>
    <p:cViewPr>
      <p:scale>
        <a:sx n="100" d="100"/>
        <a:sy n="100" d="100"/>
      </p:scale>
      <p:origin x="0" y="0"/>
    </p:cViewPr>
  </p:sorterViewPr>
  <p:notesViewPr>
    <p:cSldViewPr snapToGrid="0">
      <p:cViewPr varScale="1">
        <p:scale>
          <a:sx n="93" d="100"/>
          <a:sy n="93" d="100"/>
        </p:scale>
        <p:origin x="4094" y="67"/>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1.fntdata"/><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4.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3.fntdata"/><Relationship Id="rId36"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6.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ableStyles" Target="tableStyle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lita, Muller (Alliance Bioversity-CIAT)" userId="152d89a0-8cb1-493c-8875-9233a5a6c00f" providerId="ADAL" clId="{3DA3778A-0FC3-48DD-952E-94339D8849E5}"/>
    <pc:docChg chg="custSel addSld delSld modSld sldOrd">
      <pc:chgData name="Lolita, Muller (Alliance Bioversity-CIAT)" userId="152d89a0-8cb1-493c-8875-9233a5a6c00f" providerId="ADAL" clId="{3DA3778A-0FC3-48DD-952E-94339D8849E5}" dt="2025-10-21T08:57:17.227" v="1693" actId="2696"/>
      <pc:docMkLst>
        <pc:docMk/>
      </pc:docMkLst>
      <pc:sldChg chg="addSp delSp modSp new mod">
        <pc:chgData name="Lolita, Muller (Alliance Bioversity-CIAT)" userId="152d89a0-8cb1-493c-8875-9233a5a6c00f" providerId="ADAL" clId="{3DA3778A-0FC3-48DD-952E-94339D8849E5}" dt="2025-09-02T11:47:09.898" v="1454" actId="20577"/>
        <pc:sldMkLst>
          <pc:docMk/>
          <pc:sldMk cId="2350869109" sldId="272"/>
        </pc:sldMkLst>
      </pc:sldChg>
      <pc:sldChg chg="modSp new mod ord">
        <pc:chgData name="Lolita, Muller (Alliance Bioversity-CIAT)" userId="152d89a0-8cb1-493c-8875-9233a5a6c00f" providerId="ADAL" clId="{3DA3778A-0FC3-48DD-952E-94339D8849E5}" dt="2025-09-02T11:58:59.964" v="1629" actId="20577"/>
        <pc:sldMkLst>
          <pc:docMk/>
          <pc:sldMk cId="1806790115" sldId="273"/>
        </pc:sldMkLst>
      </pc:sldChg>
      <pc:sldChg chg="addSp delSp modSp new mod">
        <pc:chgData name="Lolita, Muller (Alliance Bioversity-CIAT)" userId="152d89a0-8cb1-493c-8875-9233a5a6c00f" providerId="ADAL" clId="{3DA3778A-0FC3-48DD-952E-94339D8849E5}" dt="2025-09-02T10:27:02.295" v="1409" actId="20577"/>
        <pc:sldMkLst>
          <pc:docMk/>
          <pc:sldMk cId="3222968634" sldId="274"/>
        </pc:sldMkLst>
      </pc:sldChg>
      <pc:sldChg chg="addSp modSp new mod">
        <pc:chgData name="Lolita, Muller (Alliance Bioversity-CIAT)" userId="152d89a0-8cb1-493c-8875-9233a5a6c00f" providerId="ADAL" clId="{3DA3778A-0FC3-48DD-952E-94339D8849E5}" dt="2025-09-02T12:22:07.250" v="1690" actId="20577"/>
        <pc:sldMkLst>
          <pc:docMk/>
          <pc:sldMk cId="2360104661" sldId="275"/>
        </pc:sldMkLst>
      </pc:sldChg>
      <pc:sldChg chg="addSp modSp new mod">
        <pc:chgData name="Lolita, Muller (Alliance Bioversity-CIAT)" userId="152d89a0-8cb1-493c-8875-9233a5a6c00f" providerId="ADAL" clId="{3DA3778A-0FC3-48DD-952E-94339D8849E5}" dt="2025-09-03T07:47:45.637" v="1691" actId="1076"/>
        <pc:sldMkLst>
          <pc:docMk/>
          <pc:sldMk cId="93941219" sldId="276"/>
        </pc:sldMkLst>
      </pc:sldChg>
      <pc:sldChg chg="addSp modSp new mod">
        <pc:chgData name="Lolita, Muller (Alliance Bioversity-CIAT)" userId="152d89a0-8cb1-493c-8875-9233a5a6c00f" providerId="ADAL" clId="{3DA3778A-0FC3-48DD-952E-94339D8849E5}" dt="2025-09-02T10:10:31.021" v="1273" actId="20577"/>
        <pc:sldMkLst>
          <pc:docMk/>
          <pc:sldMk cId="1333385148" sldId="277"/>
        </pc:sldMkLst>
      </pc:sldChg>
      <pc:sldChg chg="addSp delSp modSp new mod modShow">
        <pc:chgData name="Lolita, Muller (Alliance Bioversity-CIAT)" userId="152d89a0-8cb1-493c-8875-9233a5a6c00f" providerId="ADAL" clId="{3DA3778A-0FC3-48DD-952E-94339D8849E5}" dt="2025-09-03T08:08:25.853" v="1692" actId="729"/>
        <pc:sldMkLst>
          <pc:docMk/>
          <pc:sldMk cId="3980696521" sldId="278"/>
        </pc:sldMkLst>
      </pc:sldChg>
      <pc:sldChg chg="addSp delSp modSp new del mod">
        <pc:chgData name="Lolita, Muller (Alliance Bioversity-CIAT)" userId="152d89a0-8cb1-493c-8875-9233a5a6c00f" providerId="ADAL" clId="{3DA3778A-0FC3-48DD-952E-94339D8849E5}" dt="2025-10-21T08:57:17.227" v="1693" actId="2696"/>
        <pc:sldMkLst>
          <pc:docMk/>
          <pc:sldMk cId="3419566847" sldId="279"/>
        </pc:sldMkLst>
      </pc:sldChg>
    </pc:docChg>
  </pc:docChgLst>
  <pc:docChgLst>
    <pc:chgData name="Lolita, Muller (Alliance Bioversity-CIAT)" userId="152d89a0-8cb1-493c-8875-9233a5a6c00f" providerId="ADAL" clId="{0B2DDE42-6AFA-4EA5-976A-D6F9B8895BB8}"/>
    <pc:docChg chg="undo custSel modSld">
      <pc:chgData name="Lolita, Muller (Alliance Bioversity-CIAT)" userId="152d89a0-8cb1-493c-8875-9233a5a6c00f" providerId="ADAL" clId="{0B2DDE42-6AFA-4EA5-976A-D6F9B8895BB8}" dt="2025-06-19T08:00:31.268" v="305" actId="20577"/>
      <pc:docMkLst>
        <pc:docMk/>
      </pc:docMkLst>
      <pc:sldChg chg="modSp mod modNotesTx">
        <pc:chgData name="Lolita, Muller (Alliance Bioversity-CIAT)" userId="152d89a0-8cb1-493c-8875-9233a5a6c00f" providerId="ADAL" clId="{0B2DDE42-6AFA-4EA5-976A-D6F9B8895BB8}" dt="2025-06-19T07:47:49.426" v="139" actId="20577"/>
        <pc:sldMkLst>
          <pc:docMk/>
          <pc:sldMk cId="2043617628" sldId="256"/>
        </pc:sldMkLst>
      </pc:sldChg>
      <pc:sldChg chg="modSp mod">
        <pc:chgData name="Lolita, Muller (Alliance Bioversity-CIAT)" userId="152d89a0-8cb1-493c-8875-9233a5a6c00f" providerId="ADAL" clId="{0B2DDE42-6AFA-4EA5-976A-D6F9B8895BB8}" dt="2025-06-18T12:42:24.673" v="5" actId="207"/>
        <pc:sldMkLst>
          <pc:docMk/>
          <pc:sldMk cId="2871114782" sldId="260"/>
        </pc:sldMkLst>
      </pc:sldChg>
      <pc:sldChg chg="modNotesTx">
        <pc:chgData name="Lolita, Muller (Alliance Bioversity-CIAT)" userId="152d89a0-8cb1-493c-8875-9233a5a6c00f" providerId="ADAL" clId="{0B2DDE42-6AFA-4EA5-976A-D6F9B8895BB8}" dt="2025-06-19T07:37:58.018" v="73" actId="20577"/>
        <pc:sldMkLst>
          <pc:docMk/>
          <pc:sldMk cId="1970582699" sldId="264"/>
        </pc:sldMkLst>
      </pc:sldChg>
      <pc:sldChg chg="modNotesTx">
        <pc:chgData name="Lolita, Muller (Alliance Bioversity-CIAT)" userId="152d89a0-8cb1-493c-8875-9233a5a6c00f" providerId="ADAL" clId="{0B2DDE42-6AFA-4EA5-976A-D6F9B8895BB8}" dt="2025-06-19T07:38:41.559" v="136" actId="20577"/>
        <pc:sldMkLst>
          <pc:docMk/>
          <pc:sldMk cId="3289012338" sldId="265"/>
        </pc:sldMkLst>
      </pc:sldChg>
      <pc:sldChg chg="modSp mod modNotesTx">
        <pc:chgData name="Lolita, Muller (Alliance Bioversity-CIAT)" userId="152d89a0-8cb1-493c-8875-9233a5a6c00f" providerId="ADAL" clId="{0B2DDE42-6AFA-4EA5-976A-D6F9B8895BB8}" dt="2025-06-19T08:00:31.268" v="305" actId="20577"/>
        <pc:sldMkLst>
          <pc:docMk/>
          <pc:sldMk cId="3035545632" sldId="270"/>
        </pc:sldMkLst>
      </pc:sldChg>
    </pc:docChg>
  </pc:docChgLst>
  <pc:docChgLst>
    <pc:chgData name="Lolita, Muller (Alliance Bioversity-CIAT)" userId="152d89a0-8cb1-493c-8875-9233a5a6c00f" providerId="ADAL" clId="{75AC879F-FC23-4CB2-95F2-B9DEF3238BCB}"/>
    <pc:docChg chg="undo custSel addSld modSld sldOrd">
      <pc:chgData name="Lolita, Muller (Alliance Bioversity-CIAT)" userId="152d89a0-8cb1-493c-8875-9233a5a6c00f" providerId="ADAL" clId="{75AC879F-FC23-4CB2-95F2-B9DEF3238BCB}" dt="2025-07-10T07:55:06.121" v="4077" actId="20577"/>
      <pc:docMkLst>
        <pc:docMk/>
      </pc:docMkLst>
      <pc:sldChg chg="modNotesTx">
        <pc:chgData name="Lolita, Muller (Alliance Bioversity-CIAT)" userId="152d89a0-8cb1-493c-8875-9233a5a6c00f" providerId="ADAL" clId="{75AC879F-FC23-4CB2-95F2-B9DEF3238BCB}" dt="2025-07-08T07:37:36.560" v="76" actId="20577"/>
        <pc:sldMkLst>
          <pc:docMk/>
          <pc:sldMk cId="2043617628" sldId="256"/>
        </pc:sldMkLst>
      </pc:sldChg>
      <pc:sldChg chg="addSp delSp modSp mod modNotesTx">
        <pc:chgData name="Lolita, Muller (Alliance Bioversity-CIAT)" userId="152d89a0-8cb1-493c-8875-9233a5a6c00f" providerId="ADAL" clId="{75AC879F-FC23-4CB2-95F2-B9DEF3238BCB}" dt="2025-07-10T07:55:06.121" v="4077" actId="20577"/>
        <pc:sldMkLst>
          <pc:docMk/>
          <pc:sldMk cId="2871114782" sldId="260"/>
        </pc:sldMkLst>
      </pc:sldChg>
      <pc:sldChg chg="modSp mod modNotesTx">
        <pc:chgData name="Lolita, Muller (Alliance Bioversity-CIAT)" userId="152d89a0-8cb1-493c-8875-9233a5a6c00f" providerId="ADAL" clId="{75AC879F-FC23-4CB2-95F2-B9DEF3238BCB}" dt="2025-07-08T08:12:24.436" v="258" actId="20577"/>
        <pc:sldMkLst>
          <pc:docMk/>
          <pc:sldMk cId="2680747666" sldId="263"/>
        </pc:sldMkLst>
      </pc:sldChg>
      <pc:sldChg chg="modSp mod modNotesTx">
        <pc:chgData name="Lolita, Muller (Alliance Bioversity-CIAT)" userId="152d89a0-8cb1-493c-8875-9233a5a6c00f" providerId="ADAL" clId="{75AC879F-FC23-4CB2-95F2-B9DEF3238BCB}" dt="2025-07-08T09:46:24.885" v="1052" actId="20577"/>
        <pc:sldMkLst>
          <pc:docMk/>
          <pc:sldMk cId="3289012338" sldId="265"/>
        </pc:sldMkLst>
      </pc:sldChg>
      <pc:sldChg chg="modSp mod">
        <pc:chgData name="Lolita, Muller (Alliance Bioversity-CIAT)" userId="152d89a0-8cb1-493c-8875-9233a5a6c00f" providerId="ADAL" clId="{75AC879F-FC23-4CB2-95F2-B9DEF3238BCB}" dt="2025-07-10T07:35:53.871" v="3644" actId="20577"/>
        <pc:sldMkLst>
          <pc:docMk/>
          <pc:sldMk cId="1606681185" sldId="266"/>
        </pc:sldMkLst>
      </pc:sldChg>
      <pc:sldChg chg="modNotesTx">
        <pc:chgData name="Lolita, Muller (Alliance Bioversity-CIAT)" userId="152d89a0-8cb1-493c-8875-9233a5a6c00f" providerId="ADAL" clId="{75AC879F-FC23-4CB2-95F2-B9DEF3238BCB}" dt="2025-07-09T20:13:09.556" v="1845" actId="20577"/>
        <pc:sldMkLst>
          <pc:docMk/>
          <pc:sldMk cId="2216683318" sldId="267"/>
        </pc:sldMkLst>
      </pc:sldChg>
      <pc:sldChg chg="modNotesTx">
        <pc:chgData name="Lolita, Muller (Alliance Bioversity-CIAT)" userId="152d89a0-8cb1-493c-8875-9233a5a6c00f" providerId="ADAL" clId="{75AC879F-FC23-4CB2-95F2-B9DEF3238BCB}" dt="2025-07-09T20:14:41.369" v="2172" actId="20577"/>
        <pc:sldMkLst>
          <pc:docMk/>
          <pc:sldMk cId="476079025" sldId="268"/>
        </pc:sldMkLst>
      </pc:sldChg>
      <pc:sldChg chg="mod modShow modNotesTx">
        <pc:chgData name="Lolita, Muller (Alliance Bioversity-CIAT)" userId="152d89a0-8cb1-493c-8875-9233a5a6c00f" providerId="ADAL" clId="{75AC879F-FC23-4CB2-95F2-B9DEF3238BCB}" dt="2025-07-09T20:14:49.013" v="2173" actId="729"/>
        <pc:sldMkLst>
          <pc:docMk/>
          <pc:sldMk cId="2082601072" sldId="269"/>
        </pc:sldMkLst>
      </pc:sldChg>
      <pc:sldChg chg="modSp mod modNotesTx">
        <pc:chgData name="Lolita, Muller (Alliance Bioversity-CIAT)" userId="152d89a0-8cb1-493c-8875-9233a5a6c00f" providerId="ADAL" clId="{75AC879F-FC23-4CB2-95F2-B9DEF3238BCB}" dt="2025-07-10T07:44:16.450" v="4073" actId="20577"/>
        <pc:sldMkLst>
          <pc:docMk/>
          <pc:sldMk cId="3035545632" sldId="270"/>
        </pc:sldMkLst>
      </pc:sldChg>
      <pc:sldChg chg="addSp delSp modSp new mod ord modShow modNotesTx">
        <pc:chgData name="Lolita, Muller (Alliance Bioversity-CIAT)" userId="152d89a0-8cb1-493c-8875-9233a5a6c00f" providerId="ADAL" clId="{75AC879F-FC23-4CB2-95F2-B9DEF3238BCB}" dt="2025-07-09T20:12:55.800" v="1842" actId="729"/>
        <pc:sldMkLst>
          <pc:docMk/>
          <pc:sldMk cId="741436096" sldId="271"/>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DC4BB46-DED7-9154-1F85-17AF3A5A859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5351CAB-4F0C-BEF3-EE1F-7FAE3AD4C16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2E4C12E-1232-41E9-A000-89B4F252FF3B}" type="datetimeFigureOut">
              <a:rPr lang="en-US" smtClean="0"/>
              <a:t>10/21/2025</a:t>
            </a:fld>
            <a:endParaRPr lang="en-US"/>
          </a:p>
        </p:txBody>
      </p:sp>
      <p:sp>
        <p:nvSpPr>
          <p:cNvPr id="4" name="Footer Placeholder 3">
            <a:extLst>
              <a:ext uri="{FF2B5EF4-FFF2-40B4-BE49-F238E27FC236}">
                <a16:creationId xmlns:a16="http://schemas.microsoft.com/office/drawing/2014/main" id="{1AF4B5E7-D065-7004-D76A-D3BF99B3173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C9D730B0-DE59-71D9-46E9-58073C5D52C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A451DB-EE00-4A64-970C-798532BCA2CC}" type="slidenum">
              <a:rPr lang="en-US" smtClean="0"/>
              <a:t>‹#›</a:t>
            </a:fld>
            <a:endParaRPr lang="en-US"/>
          </a:p>
        </p:txBody>
      </p:sp>
    </p:spTree>
    <p:extLst>
      <p:ext uri="{BB962C8B-B14F-4D97-AF65-F5344CB8AC3E}">
        <p14:creationId xmlns:p14="http://schemas.microsoft.com/office/powerpoint/2010/main" val="14995588"/>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FD3202-6F3F-45B5-86FC-B7218A782581}" type="datetimeFigureOut">
              <a:rPr lang="en-US" smtClean="0"/>
              <a:t>10/21/2025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60371F-C81D-4478-BD3F-1C1E94614D7F}" type="slidenum">
              <a:rPr lang="en-US" smtClean="0"/>
              <a:t>‹#›</a:t>
            </a:fld>
            <a:endParaRPr lang="en-US"/>
          </a:p>
        </p:txBody>
      </p:sp>
    </p:spTree>
    <p:extLst>
      <p:ext uri="{BB962C8B-B14F-4D97-AF65-F5344CB8AC3E}">
        <p14:creationId xmlns:p14="http://schemas.microsoft.com/office/powerpoint/2010/main" val="8968486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today I’m presenting the analysis we are doing on livestock emission. I’m going to go quickly over it and then we see if you have some insights for the next steps or comments. Please if you have comments don’t hesitate to interrupt me.</a:t>
            </a:r>
          </a:p>
        </p:txBody>
      </p:sp>
      <p:sp>
        <p:nvSpPr>
          <p:cNvPr id="4" name="Slide Number Placeholder 3"/>
          <p:cNvSpPr>
            <a:spLocks noGrp="1"/>
          </p:cNvSpPr>
          <p:nvPr>
            <p:ph type="sldNum" sz="quarter" idx="5"/>
          </p:nvPr>
        </p:nvSpPr>
        <p:spPr/>
        <p:txBody>
          <a:bodyPr/>
          <a:lstStyle/>
          <a:p>
            <a:fld id="{C0571C2E-7DE0-4EA9-85F1-A7317C21B33C}" type="slidenum">
              <a:rPr lang="en-US" smtClean="0"/>
              <a:t>1</a:t>
            </a:fld>
            <a:endParaRPr lang="en-US"/>
          </a:p>
        </p:txBody>
      </p:sp>
    </p:spTree>
    <p:extLst>
      <p:ext uri="{BB962C8B-B14F-4D97-AF65-F5344CB8AC3E}">
        <p14:creationId xmlns:p14="http://schemas.microsoft.com/office/powerpoint/2010/main" val="34181124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run a meaningful emissions analysis, we first need ingredient categories that genuinely reflect how feeds drive greenhouse-gas outputs. We therefore grouped ingredients </a:t>
            </a:r>
            <a:r>
              <a:rPr lang="en-US" b="1" dirty="0"/>
              <a:t>functionally</a:t>
            </a:r>
            <a:r>
              <a:rPr lang="en-US" dirty="0"/>
              <a:t>—by the nutritional traits that most influence emissions:</a:t>
            </a:r>
          </a:p>
          <a:p>
            <a:r>
              <a:rPr lang="en-US" b="1" dirty="0"/>
              <a:t>Digestibility</a:t>
            </a:r>
            <a:endParaRPr lang="en-US" dirty="0"/>
          </a:p>
          <a:p>
            <a:r>
              <a:rPr lang="en-US" b="1" dirty="0"/>
              <a:t>Gross energy (GE)</a:t>
            </a:r>
            <a:endParaRPr lang="en-US" dirty="0"/>
          </a:p>
          <a:p>
            <a:r>
              <a:rPr lang="en-US" b="1" dirty="0"/>
              <a:t>Neutral-detergent </a:t>
            </a:r>
            <a:r>
              <a:rPr lang="en-US" b="1" dirty="0" err="1"/>
              <a:t>fibre</a:t>
            </a:r>
            <a:r>
              <a:rPr lang="en-US" b="1" dirty="0"/>
              <a:t> (NDF)</a:t>
            </a:r>
            <a:endParaRPr lang="en-US" dirty="0"/>
          </a:p>
          <a:p>
            <a:r>
              <a:rPr lang="en-US" b="1" dirty="0"/>
              <a:t>Crude protein</a:t>
            </a:r>
            <a:endParaRPr lang="en-US" dirty="0"/>
          </a:p>
          <a:p>
            <a:r>
              <a:rPr lang="en-US" dirty="0"/>
              <a:t>This data-driven framework gives us a consistent, transparent way to slot any feedstuff into the right bucket.</a:t>
            </a:r>
          </a:p>
          <a:p>
            <a:endParaRPr lang="en-US" dirty="0"/>
          </a:p>
          <a:p>
            <a:r>
              <a:rPr lang="en-US" dirty="0"/>
              <a:t>Although the framework is technically robust, its real value will be measured by how well it maps onto the realities of end users—farmers and policy-makers. It would be nice to have feedback from the field to confirm that these categories reflect actual feeding practices and to adjust them where needed, ensuring the advice we deliver is both credible and actionable.</a:t>
            </a:r>
          </a:p>
        </p:txBody>
      </p:sp>
      <p:sp>
        <p:nvSpPr>
          <p:cNvPr id="4" name="Slide Number Placeholder 3"/>
          <p:cNvSpPr>
            <a:spLocks noGrp="1"/>
          </p:cNvSpPr>
          <p:nvPr>
            <p:ph type="sldNum" sz="quarter" idx="5"/>
          </p:nvPr>
        </p:nvSpPr>
        <p:spPr/>
        <p:txBody>
          <a:bodyPr/>
          <a:lstStyle/>
          <a:p>
            <a:fld id="{C0571C2E-7DE0-4EA9-85F1-A7317C21B33C}" type="slidenum">
              <a:rPr lang="en-US" smtClean="0"/>
              <a:t>10</a:t>
            </a:fld>
            <a:endParaRPr lang="en-US"/>
          </a:p>
        </p:txBody>
      </p:sp>
    </p:spTree>
    <p:extLst>
      <p:ext uri="{BB962C8B-B14F-4D97-AF65-F5344CB8AC3E}">
        <p14:creationId xmlns:p14="http://schemas.microsoft.com/office/powerpoint/2010/main" val="40597789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to summarize the key things that we would need advice on : </a:t>
            </a:r>
          </a:p>
          <a:p>
            <a:endParaRPr lang="en-US" dirty="0"/>
          </a:p>
          <a:p>
            <a:pPr marL="171450" indent="-171450">
              <a:buFontTx/>
              <a:buChar char="-"/>
            </a:pPr>
            <a:r>
              <a:rPr lang="en-US" dirty="0"/>
              <a:t>First of all what ingredient categories would be pertinent for our analysis</a:t>
            </a:r>
          </a:p>
          <a:p>
            <a:pPr marL="171450" indent="-171450">
              <a:buFontTx/>
              <a:buChar char="-"/>
            </a:pPr>
            <a:r>
              <a:rPr lang="en-US" dirty="0"/>
              <a:t>We now use the IPCC Tier 2 formula to estimate enteric methane. That method gives general averages and may not capture the effect of changing feed composition. Other diet-focused equations exist, but they were developed outside Africa. We need to decide which option—IPCC Tier 2 or a diet-specific formula adapted with local data—will give the most accurate estimates for our work. I could also be that we compare different methods. </a:t>
            </a:r>
          </a:p>
          <a:p>
            <a:pPr marL="171450" indent="-171450">
              <a:buFontTx/>
              <a:buChar char="-"/>
            </a:pPr>
            <a:r>
              <a:rPr lang="en-US" dirty="0"/>
              <a:t>Lastly something that I did not talk about but the methane conversion factors depends on many things. They give very detailed tables in the IPCC documents but the value they give were measured for livestock in New Zealand which doesn’t seem very relevant. Edward gave us a source for cattle in Kenya giving those values so maybe you also have insights on good sources for </a:t>
            </a:r>
            <a:r>
              <a:rPr lang="en-US" dirty="0" err="1"/>
              <a:t>methan</a:t>
            </a:r>
            <a:r>
              <a:rPr lang="en-US" dirty="0"/>
              <a:t> conversion factor values in Africa.</a:t>
            </a:r>
          </a:p>
          <a:p>
            <a:pPr marL="171450" indent="-171450">
              <a:buFontTx/>
              <a:buChar char="-"/>
            </a:pPr>
            <a:r>
              <a:rPr lang="en-US" dirty="0"/>
              <a:t>THRESHOLD</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C0571C2E-7DE0-4EA9-85F1-A7317C21B33C}" type="slidenum">
              <a:rPr lang="en-US" smtClean="0"/>
              <a:t>11</a:t>
            </a:fld>
            <a:endParaRPr lang="en-US"/>
          </a:p>
        </p:txBody>
      </p:sp>
    </p:spTree>
    <p:extLst>
      <p:ext uri="{BB962C8B-B14F-4D97-AF65-F5344CB8AC3E}">
        <p14:creationId xmlns:p14="http://schemas.microsoft.com/office/powerpoint/2010/main" val="5073288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We are developing a method to estimate enteric methane emissions from livestock diets, using our ERA data. The core aim is to identify feed ingredients and dietary changes that can reduce methane emissions without compromising productivity in Africa for goat sheep and cattle </a:t>
            </a:r>
          </a:p>
        </p:txBody>
      </p:sp>
      <p:sp>
        <p:nvSpPr>
          <p:cNvPr id="4" name="Slide Number Placeholder 3"/>
          <p:cNvSpPr>
            <a:spLocks noGrp="1"/>
          </p:cNvSpPr>
          <p:nvPr>
            <p:ph type="sldNum" sz="quarter" idx="5"/>
          </p:nvPr>
        </p:nvSpPr>
        <p:spPr/>
        <p:txBody>
          <a:bodyPr/>
          <a:lstStyle/>
          <a:p>
            <a:fld id="{C0571C2E-7DE0-4EA9-85F1-A7317C21B33C}" type="slidenum">
              <a:rPr lang="en-US" smtClean="0"/>
              <a:t>2</a:t>
            </a:fld>
            <a:endParaRPr lang="en-US"/>
          </a:p>
        </p:txBody>
      </p:sp>
    </p:spTree>
    <p:extLst>
      <p:ext uri="{BB962C8B-B14F-4D97-AF65-F5344CB8AC3E}">
        <p14:creationId xmlns:p14="http://schemas.microsoft.com/office/powerpoint/2010/main" val="19438190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created a reproducible pipeline to turn raw livestock feeding trial data into Tier-2–ready emission estimates. Our emission estimates follow the IPCC Tier 2 methodology using ERA feeding trials papers. We calculate methane emissions based on daily gross energy intake (GEI) and a methane conversion factor (</a:t>
            </a:r>
            <a:r>
              <a:rPr lang="en-US" dirty="0" err="1"/>
              <a:t>Ym</a:t>
            </a:r>
            <a:r>
              <a:rPr lang="en-US" dirty="0"/>
              <a:t>). This allows for more detailed and accurate estimations than Tier 1, by incorporating diet-specific energy values.</a:t>
            </a:r>
          </a:p>
        </p:txBody>
      </p:sp>
      <p:sp>
        <p:nvSpPr>
          <p:cNvPr id="4" name="Slide Number Placeholder 3"/>
          <p:cNvSpPr>
            <a:spLocks noGrp="1"/>
          </p:cNvSpPr>
          <p:nvPr>
            <p:ph type="sldNum" sz="quarter" idx="5"/>
          </p:nvPr>
        </p:nvSpPr>
        <p:spPr/>
        <p:txBody>
          <a:bodyPr/>
          <a:lstStyle/>
          <a:p>
            <a:fld id="{C0571C2E-7DE0-4EA9-85F1-A7317C21B33C}" type="slidenum">
              <a:rPr lang="en-US" smtClean="0"/>
              <a:t>3</a:t>
            </a:fld>
            <a:endParaRPr lang="en-US"/>
          </a:p>
        </p:txBody>
      </p:sp>
    </p:spTree>
    <p:extLst>
      <p:ext uri="{BB962C8B-B14F-4D97-AF65-F5344CB8AC3E}">
        <p14:creationId xmlns:p14="http://schemas.microsoft.com/office/powerpoint/2010/main" val="21725116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estimate gross energy intake we implemented a five-step cascade to fill missing values:</a:t>
            </a:r>
          </a:p>
          <a:p>
            <a:r>
              <a:rPr lang="en-US" b="1" dirty="0"/>
              <a:t>Original study-reported GE values</a:t>
            </a:r>
            <a:endParaRPr lang="en-US" dirty="0"/>
          </a:p>
          <a:p>
            <a:r>
              <a:rPr lang="en-US" b="1" dirty="0" err="1"/>
              <a:t>Feedipedia</a:t>
            </a:r>
            <a:r>
              <a:rPr lang="en-US" b="1" dirty="0"/>
              <a:t> database values</a:t>
            </a:r>
          </a:p>
          <a:p>
            <a:r>
              <a:rPr lang="en-US" b="1" dirty="0"/>
              <a:t>ILRI feed database</a:t>
            </a:r>
            <a:endParaRPr lang="en-US" dirty="0"/>
          </a:p>
          <a:p>
            <a:r>
              <a:rPr lang="en-US" b="1" dirty="0"/>
              <a:t>Estimate gross energy from proximate composition Weiss &amp; Tebbe (2019) empirical equation</a:t>
            </a:r>
            <a:r>
              <a:rPr lang="en-US" dirty="0"/>
              <a:t>, based on CP, EE, and ash</a:t>
            </a:r>
          </a:p>
        </p:txBody>
      </p:sp>
      <p:sp>
        <p:nvSpPr>
          <p:cNvPr id="4" name="Slide Number Placeholder 3"/>
          <p:cNvSpPr>
            <a:spLocks noGrp="1"/>
          </p:cNvSpPr>
          <p:nvPr>
            <p:ph type="sldNum" sz="quarter" idx="5"/>
          </p:nvPr>
        </p:nvSpPr>
        <p:spPr/>
        <p:txBody>
          <a:bodyPr/>
          <a:lstStyle/>
          <a:p>
            <a:fld id="{C0571C2E-7DE0-4EA9-85F1-A7317C21B33C}" type="slidenum">
              <a:rPr lang="en-US" smtClean="0"/>
              <a:t>4</a:t>
            </a:fld>
            <a:endParaRPr lang="en-US"/>
          </a:p>
        </p:txBody>
      </p:sp>
    </p:spTree>
    <p:extLst>
      <p:ext uri="{BB962C8B-B14F-4D97-AF65-F5344CB8AC3E}">
        <p14:creationId xmlns:p14="http://schemas.microsoft.com/office/powerpoint/2010/main" val="3600157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you have our gross energy estimation depending on the category of ingredient. You’ll see that we will discuss those categories after. </a:t>
            </a:r>
          </a:p>
          <a:p>
            <a:r>
              <a:rPr lang="en-US" dirty="0"/>
              <a:t>So, our first question and doubt is about the formula used in IPCC tier 2 since all variable are constants except for Gross energy we are wondering if this is the best formula that we can use to calculate enteric methane emission or if there are other ways to estimate. </a:t>
            </a:r>
          </a:p>
        </p:txBody>
      </p:sp>
      <p:sp>
        <p:nvSpPr>
          <p:cNvPr id="4" name="Slide Number Placeholder 3"/>
          <p:cNvSpPr>
            <a:spLocks noGrp="1"/>
          </p:cNvSpPr>
          <p:nvPr>
            <p:ph type="sldNum" sz="quarter" idx="5"/>
          </p:nvPr>
        </p:nvSpPr>
        <p:spPr/>
        <p:txBody>
          <a:bodyPr/>
          <a:lstStyle/>
          <a:p>
            <a:fld id="{7F60371F-C81D-4478-BD3F-1C1E94614D7F}" type="slidenum">
              <a:rPr lang="en-US" smtClean="0"/>
              <a:t>5</a:t>
            </a:fld>
            <a:endParaRPr lang="en-US"/>
          </a:p>
        </p:txBody>
      </p:sp>
    </p:spTree>
    <p:extLst>
      <p:ext uri="{BB962C8B-B14F-4D97-AF65-F5344CB8AC3E}">
        <p14:creationId xmlns:p14="http://schemas.microsoft.com/office/powerpoint/2010/main" val="7828029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ensure quality, we excluded grazing experiments—where intake can't be quantified—removed basal-only diets because most of the times we don’t have feed intake data for those, kept only ingredients with dry matter-based ingredient reporting. </a:t>
            </a:r>
          </a:p>
          <a:p>
            <a:r>
              <a:rPr lang="en-US" dirty="0"/>
              <a:t>With all these steps we end up with 180 papers with the right information to be able to calculate emissions. </a:t>
            </a:r>
          </a:p>
        </p:txBody>
      </p:sp>
      <p:sp>
        <p:nvSpPr>
          <p:cNvPr id="4" name="Slide Number Placeholder 3"/>
          <p:cNvSpPr>
            <a:spLocks noGrp="1"/>
          </p:cNvSpPr>
          <p:nvPr>
            <p:ph type="sldNum" sz="quarter" idx="5"/>
          </p:nvPr>
        </p:nvSpPr>
        <p:spPr/>
        <p:txBody>
          <a:bodyPr/>
          <a:lstStyle/>
          <a:p>
            <a:fld id="{C0571C2E-7DE0-4EA9-85F1-A7317C21B33C}" type="slidenum">
              <a:rPr lang="en-US" smtClean="0"/>
              <a:t>6</a:t>
            </a:fld>
            <a:endParaRPr lang="en-US"/>
          </a:p>
        </p:txBody>
      </p:sp>
    </p:spTree>
    <p:extLst>
      <p:ext uri="{BB962C8B-B14F-4D97-AF65-F5344CB8AC3E}">
        <p14:creationId xmlns:p14="http://schemas.microsoft.com/office/powerpoint/2010/main" val="31374540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B52437-FBBA-4D23-0C09-A12B055EA40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35B60B-9384-54AD-2482-D6E5544A2EB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C1386B-7F7B-2DCD-D6DB-C0C790F63BF0}"/>
              </a:ext>
            </a:extLst>
          </p:cNvPr>
          <p:cNvSpPr>
            <a:spLocks noGrp="1"/>
          </p:cNvSpPr>
          <p:nvPr>
            <p:ph type="body" idx="1"/>
          </p:nvPr>
        </p:nvSpPr>
        <p:spPr/>
        <p:txBody>
          <a:bodyPr/>
          <a:lstStyle/>
          <a:p>
            <a:r>
              <a:rPr lang="en-US" dirty="0"/>
              <a:t>To classify feeding interventions, we compared diets within each study and quantified ingredient-level changes. Note that we compared all diets to control diet but also treatment diets between each other. Based on these changes, we labeled interventions as </a:t>
            </a:r>
            <a:r>
              <a:rPr lang="en-US" i="1" dirty="0"/>
              <a:t>additions</a:t>
            </a:r>
            <a:r>
              <a:rPr lang="en-US" dirty="0"/>
              <a:t>, </a:t>
            </a:r>
            <a:r>
              <a:rPr lang="en-US" i="1" dirty="0"/>
              <a:t>substitutions</a:t>
            </a:r>
            <a:r>
              <a:rPr lang="en-US" dirty="0"/>
              <a:t>, or </a:t>
            </a:r>
            <a:r>
              <a:rPr lang="en-US" i="1" dirty="0"/>
              <a:t>dosage changes</a:t>
            </a:r>
            <a:r>
              <a:rPr lang="en-US" dirty="0"/>
              <a:t>. This approach captures both the type and intensity of dietary modifications, allowing structured comparisons across studies and feeding strategies.</a:t>
            </a:r>
          </a:p>
        </p:txBody>
      </p:sp>
      <p:sp>
        <p:nvSpPr>
          <p:cNvPr id="4" name="Slide Number Placeholder 3">
            <a:extLst>
              <a:ext uri="{FF2B5EF4-FFF2-40B4-BE49-F238E27FC236}">
                <a16:creationId xmlns:a16="http://schemas.microsoft.com/office/drawing/2014/main" id="{8811D511-28EA-2332-F8CC-2EE38452439C}"/>
              </a:ext>
            </a:extLst>
          </p:cNvPr>
          <p:cNvSpPr>
            <a:spLocks noGrp="1"/>
          </p:cNvSpPr>
          <p:nvPr>
            <p:ph type="sldNum" sz="quarter" idx="5"/>
          </p:nvPr>
        </p:nvSpPr>
        <p:spPr/>
        <p:txBody>
          <a:bodyPr/>
          <a:lstStyle/>
          <a:p>
            <a:fld id="{C0571C2E-7DE0-4EA9-85F1-A7317C21B33C}" type="slidenum">
              <a:rPr lang="en-US" smtClean="0"/>
              <a:t>7</a:t>
            </a:fld>
            <a:endParaRPr lang="en-US"/>
          </a:p>
        </p:txBody>
      </p:sp>
    </p:spTree>
    <p:extLst>
      <p:ext uri="{BB962C8B-B14F-4D97-AF65-F5344CB8AC3E}">
        <p14:creationId xmlns:p14="http://schemas.microsoft.com/office/powerpoint/2010/main" val="39120764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addition to absolute CH₄ emissions, we calculate </a:t>
            </a:r>
            <a:r>
              <a:rPr lang="en-US" b="1" dirty="0"/>
              <a:t>emission intensity</a:t>
            </a:r>
            <a:r>
              <a:rPr lang="en-US" dirty="0"/>
              <a:t>—the amount of methane per kg of product. This metric allows us to assess productivity alongside emissions and identify interventions that are both climate-smart and maintain productivity.</a:t>
            </a:r>
          </a:p>
          <a:p>
            <a:endParaRPr lang="en-US" dirty="0"/>
          </a:p>
          <a:p>
            <a:r>
              <a:rPr lang="en-US" dirty="0"/>
              <a:t>So ultimately our goal would be to compare efficiency in terms of emissions when shifting diets. So for example is </a:t>
            </a:r>
            <a:r>
              <a:rPr lang="en-US" dirty="0" err="1"/>
              <a:t>substetting</a:t>
            </a:r>
            <a:r>
              <a:rPr lang="en-US" dirty="0"/>
              <a:t> Agroforestry fodders to grains lowers emissions intensity? </a:t>
            </a:r>
          </a:p>
        </p:txBody>
      </p:sp>
      <p:sp>
        <p:nvSpPr>
          <p:cNvPr id="4" name="Slide Number Placeholder 3"/>
          <p:cNvSpPr>
            <a:spLocks noGrp="1"/>
          </p:cNvSpPr>
          <p:nvPr>
            <p:ph type="sldNum" sz="quarter" idx="5"/>
          </p:nvPr>
        </p:nvSpPr>
        <p:spPr/>
        <p:txBody>
          <a:bodyPr/>
          <a:lstStyle/>
          <a:p>
            <a:fld id="{C0571C2E-7DE0-4EA9-85F1-A7317C21B33C}" type="slidenum">
              <a:rPr lang="en-US" smtClean="0"/>
              <a:t>8</a:t>
            </a:fld>
            <a:endParaRPr lang="en-US"/>
          </a:p>
        </p:txBody>
      </p:sp>
    </p:spTree>
    <p:extLst>
      <p:ext uri="{BB962C8B-B14F-4D97-AF65-F5344CB8AC3E}">
        <p14:creationId xmlns:p14="http://schemas.microsoft.com/office/powerpoint/2010/main" val="7799187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you have an example of a graph with emission intensity for different species and different products. </a:t>
            </a:r>
          </a:p>
          <a:p>
            <a:pPr>
              <a:buNone/>
            </a:pPr>
            <a:r>
              <a:rPr lang="en-US" b="1" dirty="0"/>
              <a:t>meat is much more efficient than milk in term of emissions. </a:t>
            </a:r>
            <a:endParaRPr lang="en-US" dirty="0"/>
          </a:p>
          <a:p>
            <a:endParaRPr lang="en-US" dirty="0"/>
          </a:p>
          <a:p>
            <a:r>
              <a:rPr lang="en-US" dirty="0"/>
              <a:t>So for us the ultimate goal would be to have the emission intensity information like for example when switching forages to grains and see the impact of enteric methane emission. </a:t>
            </a:r>
          </a:p>
          <a:p>
            <a:endParaRPr lang="en-US" dirty="0"/>
          </a:p>
        </p:txBody>
      </p:sp>
      <p:sp>
        <p:nvSpPr>
          <p:cNvPr id="4" name="Slide Number Placeholder 3"/>
          <p:cNvSpPr>
            <a:spLocks noGrp="1"/>
          </p:cNvSpPr>
          <p:nvPr>
            <p:ph type="sldNum" sz="quarter" idx="5"/>
          </p:nvPr>
        </p:nvSpPr>
        <p:spPr/>
        <p:txBody>
          <a:bodyPr/>
          <a:lstStyle/>
          <a:p>
            <a:fld id="{C0571C2E-7DE0-4EA9-85F1-A7317C21B33C}" type="slidenum">
              <a:rPr lang="en-US" smtClean="0"/>
              <a:t>9</a:t>
            </a:fld>
            <a:endParaRPr lang="en-US"/>
          </a:p>
        </p:txBody>
      </p:sp>
    </p:spTree>
    <p:extLst>
      <p:ext uri="{BB962C8B-B14F-4D97-AF65-F5344CB8AC3E}">
        <p14:creationId xmlns:p14="http://schemas.microsoft.com/office/powerpoint/2010/main" val="2796492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46B87-C429-63CD-D917-53FE6D20C696}"/>
              </a:ext>
            </a:extLst>
          </p:cNvPr>
          <p:cNvSpPr>
            <a:spLocks noGrp="1"/>
          </p:cNvSpPr>
          <p:nvPr>
            <p:ph type="ctrTitle" hasCustomPrompt="1"/>
          </p:nvPr>
        </p:nvSpPr>
        <p:spPr>
          <a:xfrm>
            <a:off x="5981700" y="1800859"/>
            <a:ext cx="5759450" cy="2387600"/>
          </a:xfrm>
        </p:spPr>
        <p:txBody>
          <a:bodyPr anchor="t" anchorCtr="0">
            <a:normAutofit/>
          </a:bodyPr>
          <a:lstStyle>
            <a:lvl1pPr algn="r">
              <a:defRPr sz="3600">
                <a:solidFill>
                  <a:srgbClr val="233C7B"/>
                </a:solidFill>
              </a:defRPr>
            </a:lvl1pPr>
          </a:lstStyle>
          <a:p>
            <a:r>
              <a:rPr lang="en-US" dirty="0" err="1"/>
              <a:t>Clic</a:t>
            </a:r>
            <a:br>
              <a:rPr lang="en-US" dirty="0"/>
            </a:br>
            <a:r>
              <a:rPr lang="en-US" dirty="0" err="1"/>
              <a:t>aquí</a:t>
            </a:r>
            <a:br>
              <a:rPr lang="en-US" dirty="0"/>
            </a:br>
            <a:r>
              <a:rPr lang="en-US" dirty="0" err="1"/>
              <a:t>título</a:t>
            </a:r>
            <a:br>
              <a:rPr lang="en-US" dirty="0"/>
            </a:br>
            <a:r>
              <a:rPr lang="en-US" dirty="0"/>
              <a:t>5 </a:t>
            </a:r>
            <a:r>
              <a:rPr lang="en-US" dirty="0" err="1"/>
              <a:t>líneas</a:t>
            </a:r>
            <a:br>
              <a:rPr lang="en-US" dirty="0"/>
            </a:br>
            <a:r>
              <a:rPr lang="en-US" dirty="0"/>
              <a:t>max</a:t>
            </a:r>
          </a:p>
        </p:txBody>
      </p:sp>
      <p:sp>
        <p:nvSpPr>
          <p:cNvPr id="3" name="Subtitle 2">
            <a:extLst>
              <a:ext uri="{FF2B5EF4-FFF2-40B4-BE49-F238E27FC236}">
                <a16:creationId xmlns:a16="http://schemas.microsoft.com/office/drawing/2014/main" id="{981A5F3A-C672-53AF-2544-C0446F0C8CC4}"/>
              </a:ext>
            </a:extLst>
          </p:cNvPr>
          <p:cNvSpPr>
            <a:spLocks noGrp="1"/>
          </p:cNvSpPr>
          <p:nvPr>
            <p:ph type="subTitle" idx="1" hasCustomPrompt="1"/>
          </p:nvPr>
        </p:nvSpPr>
        <p:spPr>
          <a:xfrm>
            <a:off x="5981700" y="4724401"/>
            <a:ext cx="5759450" cy="1371599"/>
          </a:xfrm>
          <a:prstGeom prst="rect">
            <a:avLst/>
          </a:prstGeom>
        </p:spPr>
        <p:txBody>
          <a:bodyPr>
            <a:normAutofit/>
          </a:bodyPr>
          <a:lstStyle>
            <a:lvl1pPr marL="0" indent="0" algn="r">
              <a:buNone/>
              <a:defRPr sz="280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err="1"/>
              <a:t>Nombre</a:t>
            </a:r>
            <a:r>
              <a:rPr lang="en-US" dirty="0"/>
              <a:t> </a:t>
            </a:r>
            <a:r>
              <a:rPr lang="en-US" dirty="0" err="1"/>
              <a:t>presentador</a:t>
            </a:r>
            <a:br>
              <a:rPr lang="en-US" dirty="0"/>
            </a:br>
            <a:r>
              <a:rPr lang="en-US" dirty="0"/>
              <a:t>Lugar </a:t>
            </a:r>
            <a:br>
              <a:rPr lang="en-US" dirty="0"/>
            </a:br>
            <a:r>
              <a:rPr lang="en-US" dirty="0" err="1"/>
              <a:t>Fecha</a:t>
            </a:r>
            <a:endParaRPr lang="en-US" dirty="0"/>
          </a:p>
        </p:txBody>
      </p:sp>
    </p:spTree>
    <p:extLst>
      <p:ext uri="{BB962C8B-B14F-4D97-AF65-F5344CB8AC3E}">
        <p14:creationId xmlns:p14="http://schemas.microsoft.com/office/powerpoint/2010/main" val="12428671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8B2C1-1B3E-96F2-FB6F-1FC9C5483BDA}"/>
              </a:ext>
            </a:extLst>
          </p:cNvPr>
          <p:cNvSpPr>
            <a:spLocks noGrp="1"/>
          </p:cNvSpPr>
          <p:nvPr>
            <p:ph type="title" hasCustomPrompt="1"/>
          </p:nvPr>
        </p:nvSpPr>
        <p:spPr>
          <a:xfrm>
            <a:off x="581024" y="457200"/>
            <a:ext cx="4191002" cy="1600200"/>
          </a:xfrm>
        </p:spPr>
        <p:txBody>
          <a:bodyPr anchor="t" anchorCtr="0"/>
          <a:lstStyle>
            <a:lvl1pPr>
              <a:defRPr sz="3200">
                <a:solidFill>
                  <a:srgbClr val="233C7B"/>
                </a:solidFill>
              </a:defRPr>
            </a:lvl1pPr>
          </a:lstStyle>
          <a:p>
            <a:r>
              <a:rPr lang="en-US" dirty="0" err="1"/>
              <a:t>Clic</a:t>
            </a:r>
            <a:r>
              <a:rPr lang="en-US" dirty="0"/>
              <a:t> </a:t>
            </a:r>
            <a:r>
              <a:rPr lang="en-US" dirty="0" err="1"/>
              <a:t>aquí</a:t>
            </a:r>
            <a:r>
              <a:rPr lang="en-US" dirty="0"/>
              <a:t> para </a:t>
            </a:r>
            <a:r>
              <a:rPr lang="en-US" dirty="0" err="1"/>
              <a:t>editar</a:t>
            </a:r>
            <a:r>
              <a:rPr lang="en-US" dirty="0"/>
              <a:t> </a:t>
            </a:r>
            <a:r>
              <a:rPr lang="en-US" dirty="0" err="1"/>
              <a:t>título</a:t>
            </a:r>
            <a:endParaRPr lang="en-US" dirty="0"/>
          </a:p>
        </p:txBody>
      </p:sp>
      <p:sp>
        <p:nvSpPr>
          <p:cNvPr id="3" name="Picture Placeholder 2">
            <a:extLst>
              <a:ext uri="{FF2B5EF4-FFF2-40B4-BE49-F238E27FC236}">
                <a16:creationId xmlns:a16="http://schemas.microsoft.com/office/drawing/2014/main" id="{88B9FC8C-33C4-6C10-8D7A-B375B482901D}"/>
              </a:ext>
            </a:extLst>
          </p:cNvPr>
          <p:cNvSpPr>
            <a:spLocks noGrp="1"/>
          </p:cNvSpPr>
          <p:nvPr>
            <p:ph type="pic" idx="1" hasCustomPrompt="1"/>
          </p:nvPr>
        </p:nvSpPr>
        <p:spPr>
          <a:xfrm>
            <a:off x="5183188" y="457201"/>
            <a:ext cx="6380160" cy="540385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err="1"/>
              <a:t>Foto</a:t>
            </a:r>
            <a:r>
              <a:rPr lang="en-US" dirty="0"/>
              <a:t> (</a:t>
            </a:r>
            <a:r>
              <a:rPr lang="en-US" dirty="0" err="1"/>
              <a:t>clic</a:t>
            </a:r>
            <a:r>
              <a:rPr lang="en-US" dirty="0"/>
              <a:t> </a:t>
            </a:r>
            <a:r>
              <a:rPr lang="en-US" dirty="0" err="1"/>
              <a:t>en</a:t>
            </a:r>
            <a:r>
              <a:rPr lang="en-US" dirty="0"/>
              <a:t> </a:t>
            </a:r>
            <a:r>
              <a:rPr lang="en-US" dirty="0" err="1"/>
              <a:t>el</a:t>
            </a:r>
            <a:r>
              <a:rPr lang="en-US" dirty="0"/>
              <a:t> </a:t>
            </a:r>
            <a:r>
              <a:rPr lang="en-US" dirty="0" err="1"/>
              <a:t>icono</a:t>
            </a:r>
            <a:r>
              <a:rPr lang="en-US" dirty="0"/>
              <a:t> para </a:t>
            </a:r>
            <a:r>
              <a:rPr lang="en-US" dirty="0" err="1"/>
              <a:t>colocar</a:t>
            </a:r>
            <a:r>
              <a:rPr lang="en-US" dirty="0"/>
              <a:t> </a:t>
            </a:r>
            <a:r>
              <a:rPr lang="en-US" dirty="0" err="1"/>
              <a:t>foto</a:t>
            </a:r>
            <a:r>
              <a:rPr lang="en-US" dirty="0"/>
              <a:t>)</a:t>
            </a:r>
          </a:p>
        </p:txBody>
      </p:sp>
      <p:sp>
        <p:nvSpPr>
          <p:cNvPr id="4" name="Text Placeholder 3">
            <a:extLst>
              <a:ext uri="{FF2B5EF4-FFF2-40B4-BE49-F238E27FC236}">
                <a16:creationId xmlns:a16="http://schemas.microsoft.com/office/drawing/2014/main" id="{F834ACBB-962D-93C3-AAE8-03B75C275191}"/>
              </a:ext>
            </a:extLst>
          </p:cNvPr>
          <p:cNvSpPr>
            <a:spLocks noGrp="1"/>
          </p:cNvSpPr>
          <p:nvPr>
            <p:ph type="body" sz="half" idx="2"/>
          </p:nvPr>
        </p:nvSpPr>
        <p:spPr>
          <a:xfrm>
            <a:off x="581024" y="2057400"/>
            <a:ext cx="4191002"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B303050-C0AA-BB1C-E0E3-2D83E6E446AF}"/>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FC37AF64-3D21-0DE7-FF11-990692834C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6AF991-7A00-0648-6B13-2C050D48AADE}"/>
              </a:ext>
            </a:extLst>
          </p:cNvPr>
          <p:cNvSpPr>
            <a:spLocks noGrp="1"/>
          </p:cNvSpPr>
          <p:nvPr>
            <p:ph type="sldNum" sz="quarter" idx="12"/>
          </p:nvPr>
        </p:nvSpPr>
        <p:spPr/>
        <p:txBody>
          <a:bodyPr/>
          <a:lstStyle/>
          <a:p>
            <a:fld id="{437F59F2-27F4-48DE-956A-159774152637}" type="slidenum">
              <a:rPr lang="en-US" smtClean="0"/>
              <a:t>‹#›</a:t>
            </a:fld>
            <a:endParaRPr lang="en-US"/>
          </a:p>
        </p:txBody>
      </p:sp>
      <p:sp>
        <p:nvSpPr>
          <p:cNvPr id="8" name="Rectangle 7">
            <a:extLst>
              <a:ext uri="{FF2B5EF4-FFF2-40B4-BE49-F238E27FC236}">
                <a16:creationId xmlns:a16="http://schemas.microsoft.com/office/drawing/2014/main" id="{82874893-FEA6-5F02-654F-BAD1CFA4D4F8}"/>
              </a:ext>
            </a:extLst>
          </p:cNvPr>
          <p:cNvSpPr/>
          <p:nvPr userDrawn="1"/>
        </p:nvSpPr>
        <p:spPr>
          <a:xfrm>
            <a:off x="-1" y="6711950"/>
            <a:ext cx="10928351" cy="146051"/>
          </a:xfrm>
          <a:prstGeom prst="rect">
            <a:avLst/>
          </a:prstGeom>
          <a:gradFill flip="none" rotWithShape="1">
            <a:gsLst>
              <a:gs pos="40000">
                <a:srgbClr val="059948"/>
              </a:gs>
              <a:gs pos="0">
                <a:srgbClr val="233C7B"/>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1D99D53A-3D83-91B9-472D-29DC6F7828FC}"/>
              </a:ext>
            </a:extLst>
          </p:cNvPr>
          <p:cNvSpPr/>
          <p:nvPr userDrawn="1"/>
        </p:nvSpPr>
        <p:spPr>
          <a:xfrm>
            <a:off x="10686056" y="6285074"/>
            <a:ext cx="1044544" cy="10445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42FCF324-280C-7016-FD6C-9BDA1DB986C4}"/>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0757807" y="6295431"/>
            <a:ext cx="1338944" cy="469727"/>
          </a:xfrm>
          <a:prstGeom prst="rect">
            <a:avLst/>
          </a:prstGeom>
        </p:spPr>
      </p:pic>
    </p:spTree>
    <p:extLst>
      <p:ext uri="{BB962C8B-B14F-4D97-AF65-F5344CB8AC3E}">
        <p14:creationId xmlns:p14="http://schemas.microsoft.com/office/powerpoint/2010/main" val="10675959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FF5AC1-2DC7-4F08-793A-50849A794C01}"/>
              </a:ext>
            </a:extLst>
          </p:cNvPr>
          <p:cNvSpPr>
            <a:spLocks noGrp="1"/>
          </p:cNvSpPr>
          <p:nvPr>
            <p:ph type="title" hasCustomPrompt="1"/>
          </p:nvPr>
        </p:nvSpPr>
        <p:spPr>
          <a:xfrm>
            <a:off x="581023" y="365125"/>
            <a:ext cx="10982325" cy="1325563"/>
          </a:xfrm>
        </p:spPr>
        <p:txBody>
          <a:bodyPr anchor="t" anchorCtr="0"/>
          <a:lstStyle>
            <a:lvl1pPr>
              <a:defRPr sz="3600">
                <a:solidFill>
                  <a:srgbClr val="233C7B"/>
                </a:solidFill>
              </a:defRPr>
            </a:lvl1pPr>
          </a:lstStyle>
          <a:p>
            <a:r>
              <a:rPr lang="en-US" dirty="0" err="1"/>
              <a:t>Clic</a:t>
            </a:r>
            <a:r>
              <a:rPr lang="en-US" dirty="0"/>
              <a:t> </a:t>
            </a:r>
            <a:r>
              <a:rPr lang="en-US" dirty="0" err="1"/>
              <a:t>aquí</a:t>
            </a:r>
            <a:r>
              <a:rPr lang="en-US" dirty="0"/>
              <a:t> para </a:t>
            </a:r>
            <a:r>
              <a:rPr lang="en-US" dirty="0" err="1"/>
              <a:t>editar</a:t>
            </a:r>
            <a:r>
              <a:rPr lang="en-US" dirty="0"/>
              <a:t> </a:t>
            </a:r>
            <a:r>
              <a:rPr lang="en-US" dirty="0" err="1"/>
              <a:t>título</a:t>
            </a:r>
            <a:endParaRPr lang="en-US" dirty="0"/>
          </a:p>
        </p:txBody>
      </p:sp>
      <p:sp>
        <p:nvSpPr>
          <p:cNvPr id="3" name="Vertical Text Placeholder 2">
            <a:extLst>
              <a:ext uri="{FF2B5EF4-FFF2-40B4-BE49-F238E27FC236}">
                <a16:creationId xmlns:a16="http://schemas.microsoft.com/office/drawing/2014/main" id="{5D39F147-F56B-D5E6-53E7-19FE9F97E948}"/>
              </a:ext>
            </a:extLst>
          </p:cNvPr>
          <p:cNvSpPr>
            <a:spLocks noGrp="1"/>
          </p:cNvSpPr>
          <p:nvPr>
            <p:ph type="body" orient="vert" idx="1"/>
          </p:nvPr>
        </p:nvSpPr>
        <p:spPr>
          <a:xfrm>
            <a:off x="581023" y="1825625"/>
            <a:ext cx="10982325"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468D5D-8B8B-9304-89FF-2051D18F059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26868495-CF07-8608-1014-8DE8DF1775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C87DBA-B285-4BC7-FE1C-A0967F8D851F}"/>
              </a:ext>
            </a:extLst>
          </p:cNvPr>
          <p:cNvSpPr>
            <a:spLocks noGrp="1"/>
          </p:cNvSpPr>
          <p:nvPr>
            <p:ph type="sldNum" sz="quarter" idx="12"/>
          </p:nvPr>
        </p:nvSpPr>
        <p:spPr/>
        <p:txBody>
          <a:bodyPr/>
          <a:lstStyle/>
          <a:p>
            <a:fld id="{437F59F2-27F4-48DE-956A-159774152637}" type="slidenum">
              <a:rPr lang="en-US" smtClean="0"/>
              <a:t>‹#›</a:t>
            </a:fld>
            <a:endParaRPr lang="en-US"/>
          </a:p>
        </p:txBody>
      </p:sp>
      <p:sp>
        <p:nvSpPr>
          <p:cNvPr id="7" name="Rectangle 6">
            <a:extLst>
              <a:ext uri="{FF2B5EF4-FFF2-40B4-BE49-F238E27FC236}">
                <a16:creationId xmlns:a16="http://schemas.microsoft.com/office/drawing/2014/main" id="{7123E426-B626-3DFC-4AC1-D38529CFCCE5}"/>
              </a:ext>
            </a:extLst>
          </p:cNvPr>
          <p:cNvSpPr/>
          <p:nvPr userDrawn="1"/>
        </p:nvSpPr>
        <p:spPr>
          <a:xfrm>
            <a:off x="-1" y="6711950"/>
            <a:ext cx="10928351" cy="146051"/>
          </a:xfrm>
          <a:prstGeom prst="rect">
            <a:avLst/>
          </a:prstGeom>
          <a:gradFill flip="none" rotWithShape="1">
            <a:gsLst>
              <a:gs pos="40000">
                <a:srgbClr val="059948"/>
              </a:gs>
              <a:gs pos="0">
                <a:srgbClr val="233C7B"/>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BF3251DB-57E0-26B1-EBB6-8FE7B2D18163}"/>
              </a:ext>
            </a:extLst>
          </p:cNvPr>
          <p:cNvSpPr/>
          <p:nvPr userDrawn="1"/>
        </p:nvSpPr>
        <p:spPr>
          <a:xfrm>
            <a:off x="10686056" y="6285074"/>
            <a:ext cx="1044544" cy="10445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2251B44-197D-CBDC-25EC-C790A831DC89}"/>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0757807" y="6295431"/>
            <a:ext cx="1338944" cy="469727"/>
          </a:xfrm>
          <a:prstGeom prst="rect">
            <a:avLst/>
          </a:prstGeom>
        </p:spPr>
      </p:pic>
    </p:spTree>
    <p:extLst>
      <p:ext uri="{BB962C8B-B14F-4D97-AF65-F5344CB8AC3E}">
        <p14:creationId xmlns:p14="http://schemas.microsoft.com/office/powerpoint/2010/main" val="10752902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7A90F8B-F541-E538-9DC2-CA32A4E871D9}"/>
              </a:ext>
            </a:extLst>
          </p:cNvPr>
          <p:cNvSpPr>
            <a:spLocks noGrp="1"/>
          </p:cNvSpPr>
          <p:nvPr>
            <p:ph type="title" orient="vert" hasCustomPrompt="1"/>
          </p:nvPr>
        </p:nvSpPr>
        <p:spPr>
          <a:xfrm>
            <a:off x="8724900" y="365125"/>
            <a:ext cx="2628900" cy="5811838"/>
          </a:xfrm>
        </p:spPr>
        <p:txBody>
          <a:bodyPr vert="eaVert">
            <a:normAutofit/>
          </a:bodyPr>
          <a:lstStyle>
            <a:lvl1pPr>
              <a:defRPr sz="3600">
                <a:solidFill>
                  <a:srgbClr val="233C7B"/>
                </a:solidFill>
              </a:defRPr>
            </a:lvl1pPr>
          </a:lstStyle>
          <a:p>
            <a:r>
              <a:rPr lang="en-US" dirty="0"/>
              <a:t>Click </a:t>
            </a:r>
            <a:r>
              <a:rPr lang="en-US" dirty="0" err="1"/>
              <a:t>aquí</a:t>
            </a:r>
            <a:r>
              <a:rPr lang="en-US" dirty="0"/>
              <a:t> para </a:t>
            </a:r>
            <a:r>
              <a:rPr lang="en-US" dirty="0" err="1"/>
              <a:t>editar</a:t>
            </a:r>
            <a:r>
              <a:rPr lang="en-US" dirty="0"/>
              <a:t> </a:t>
            </a:r>
            <a:r>
              <a:rPr lang="en-US" dirty="0" err="1"/>
              <a:t>título</a:t>
            </a:r>
            <a:endParaRPr lang="en-US" dirty="0"/>
          </a:p>
        </p:txBody>
      </p:sp>
      <p:sp>
        <p:nvSpPr>
          <p:cNvPr id="3" name="Vertical Text Placeholder 2">
            <a:extLst>
              <a:ext uri="{FF2B5EF4-FFF2-40B4-BE49-F238E27FC236}">
                <a16:creationId xmlns:a16="http://schemas.microsoft.com/office/drawing/2014/main" id="{E2F424A4-AE3C-6859-D0E8-81E162E0B539}"/>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91E34B-5EFA-7EC7-7C24-EF2BBEC43F5B}"/>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F555C295-39EE-DE18-DA46-E65D2804F9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8C73DC-B369-F672-108B-BF1275B9BAE7}"/>
              </a:ext>
            </a:extLst>
          </p:cNvPr>
          <p:cNvSpPr>
            <a:spLocks noGrp="1"/>
          </p:cNvSpPr>
          <p:nvPr>
            <p:ph type="sldNum" sz="quarter" idx="12"/>
          </p:nvPr>
        </p:nvSpPr>
        <p:spPr/>
        <p:txBody>
          <a:bodyPr/>
          <a:lstStyle/>
          <a:p>
            <a:fld id="{437F59F2-27F4-48DE-956A-159774152637}" type="slidenum">
              <a:rPr lang="en-US" smtClean="0"/>
              <a:t>‹#›</a:t>
            </a:fld>
            <a:endParaRPr lang="en-US"/>
          </a:p>
        </p:txBody>
      </p:sp>
      <p:sp>
        <p:nvSpPr>
          <p:cNvPr id="7" name="Rectangle 6">
            <a:extLst>
              <a:ext uri="{FF2B5EF4-FFF2-40B4-BE49-F238E27FC236}">
                <a16:creationId xmlns:a16="http://schemas.microsoft.com/office/drawing/2014/main" id="{87EECB39-A7D7-869F-B402-9CAD84824E1D}"/>
              </a:ext>
            </a:extLst>
          </p:cNvPr>
          <p:cNvSpPr/>
          <p:nvPr userDrawn="1"/>
        </p:nvSpPr>
        <p:spPr>
          <a:xfrm>
            <a:off x="-1" y="6711950"/>
            <a:ext cx="10928351" cy="146051"/>
          </a:xfrm>
          <a:prstGeom prst="rect">
            <a:avLst/>
          </a:prstGeom>
          <a:gradFill flip="none" rotWithShape="1">
            <a:gsLst>
              <a:gs pos="40000">
                <a:srgbClr val="059948"/>
              </a:gs>
              <a:gs pos="0">
                <a:srgbClr val="233C7B"/>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06BD54B0-EA60-E932-F0E5-AF7F7B1DEBDC}"/>
              </a:ext>
            </a:extLst>
          </p:cNvPr>
          <p:cNvSpPr/>
          <p:nvPr userDrawn="1"/>
        </p:nvSpPr>
        <p:spPr>
          <a:xfrm>
            <a:off x="10686056" y="6285074"/>
            <a:ext cx="1044544" cy="10445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6498F03E-8600-43E3-DCE9-32AB7247736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0757807" y="6295431"/>
            <a:ext cx="1338944" cy="469727"/>
          </a:xfrm>
          <a:prstGeom prst="rect">
            <a:avLst/>
          </a:prstGeom>
        </p:spPr>
      </p:pic>
    </p:spTree>
    <p:extLst>
      <p:ext uri="{BB962C8B-B14F-4D97-AF65-F5344CB8AC3E}">
        <p14:creationId xmlns:p14="http://schemas.microsoft.com/office/powerpoint/2010/main" val="11106682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EF0B311-FF55-FCA3-64B1-3E13D4D484A4}"/>
              </a:ext>
            </a:extLst>
          </p:cNvPr>
          <p:cNvSpPr/>
          <p:nvPr userDrawn="1"/>
        </p:nvSpPr>
        <p:spPr>
          <a:xfrm>
            <a:off x="-1" y="6711950"/>
            <a:ext cx="10928351" cy="146051"/>
          </a:xfrm>
          <a:prstGeom prst="rect">
            <a:avLst/>
          </a:prstGeom>
          <a:gradFill flip="none" rotWithShape="1">
            <a:gsLst>
              <a:gs pos="40000">
                <a:srgbClr val="059948"/>
              </a:gs>
              <a:gs pos="0">
                <a:srgbClr val="233C7B"/>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A90340A-B511-6DC0-7B98-A111C57B80B9}"/>
              </a:ext>
            </a:extLst>
          </p:cNvPr>
          <p:cNvSpPr>
            <a:spLocks noGrp="1"/>
          </p:cNvSpPr>
          <p:nvPr>
            <p:ph type="title" hasCustomPrompt="1"/>
          </p:nvPr>
        </p:nvSpPr>
        <p:spPr>
          <a:xfrm>
            <a:off x="581024" y="365125"/>
            <a:ext cx="10982326" cy="1325563"/>
          </a:xfrm>
        </p:spPr>
        <p:txBody>
          <a:bodyPr anchor="t" anchorCtr="0">
            <a:normAutofit/>
          </a:bodyPr>
          <a:lstStyle>
            <a:lvl1pPr>
              <a:defRPr sz="3600">
                <a:solidFill>
                  <a:srgbClr val="233C7B"/>
                </a:solidFill>
              </a:defRPr>
            </a:lvl1pPr>
          </a:lstStyle>
          <a:p>
            <a:r>
              <a:rPr lang="en-US" dirty="0" err="1"/>
              <a:t>Clic</a:t>
            </a:r>
            <a:r>
              <a:rPr lang="en-US" dirty="0"/>
              <a:t> </a:t>
            </a:r>
            <a:r>
              <a:rPr lang="en-US" dirty="0" err="1"/>
              <a:t>aquí</a:t>
            </a:r>
            <a:r>
              <a:rPr lang="en-US" dirty="0"/>
              <a:t> para </a:t>
            </a:r>
            <a:r>
              <a:rPr lang="en-US" dirty="0" err="1"/>
              <a:t>editar</a:t>
            </a:r>
            <a:r>
              <a:rPr lang="en-US" dirty="0"/>
              <a:t> </a:t>
            </a:r>
            <a:r>
              <a:rPr lang="en-US" dirty="0" err="1"/>
              <a:t>título</a:t>
            </a:r>
            <a:endParaRPr lang="en-US" dirty="0"/>
          </a:p>
        </p:txBody>
      </p:sp>
      <p:sp>
        <p:nvSpPr>
          <p:cNvPr id="3" name="Content Placeholder 2">
            <a:extLst>
              <a:ext uri="{FF2B5EF4-FFF2-40B4-BE49-F238E27FC236}">
                <a16:creationId xmlns:a16="http://schemas.microsoft.com/office/drawing/2014/main" id="{B6E65835-3187-E716-6F47-76FE7A426EE7}"/>
              </a:ext>
            </a:extLst>
          </p:cNvPr>
          <p:cNvSpPr>
            <a:spLocks noGrp="1"/>
          </p:cNvSpPr>
          <p:nvPr>
            <p:ph idx="1"/>
          </p:nvPr>
        </p:nvSpPr>
        <p:spPr>
          <a:xfrm>
            <a:off x="581024" y="1825625"/>
            <a:ext cx="10982325"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Oval 10">
            <a:extLst>
              <a:ext uri="{FF2B5EF4-FFF2-40B4-BE49-F238E27FC236}">
                <a16:creationId xmlns:a16="http://schemas.microsoft.com/office/drawing/2014/main" id="{84562B72-164C-44D7-A05F-75AF1DB51A40}"/>
              </a:ext>
            </a:extLst>
          </p:cNvPr>
          <p:cNvSpPr/>
          <p:nvPr userDrawn="1"/>
        </p:nvSpPr>
        <p:spPr>
          <a:xfrm>
            <a:off x="10686056" y="6285074"/>
            <a:ext cx="1044544" cy="10445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D7A75F9-EDFC-78DB-118C-80A1D1B030AC}"/>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0757807" y="6295431"/>
            <a:ext cx="1338944" cy="469727"/>
          </a:xfrm>
          <a:prstGeom prst="rect">
            <a:avLst/>
          </a:prstGeom>
        </p:spPr>
      </p:pic>
    </p:spTree>
    <p:extLst>
      <p:ext uri="{BB962C8B-B14F-4D97-AF65-F5344CB8AC3E}">
        <p14:creationId xmlns:p14="http://schemas.microsoft.com/office/powerpoint/2010/main" val="1891283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E0E8183-E3FB-8867-2863-736FEDF78E65}"/>
              </a:ext>
            </a:extLst>
          </p:cNvPr>
          <p:cNvPicPr>
            <a:picLocks noChangeAspect="1"/>
          </p:cNvPicPr>
          <p:nvPr userDrawn="1"/>
        </p:nvPicPr>
        <p:blipFill rotWithShape="1">
          <a:blip r:embed="rId2">
            <a:alphaModFix/>
            <a:extLst>
              <a:ext uri="{28A0092B-C50C-407E-A947-70E740481C1C}">
                <a14:useLocalDpi xmlns:a14="http://schemas.microsoft.com/office/drawing/2010/main" val="0"/>
              </a:ext>
            </a:extLst>
          </a:blip>
          <a:srcRect t="7653" b="7655"/>
          <a:stretch/>
        </p:blipFill>
        <p:spPr>
          <a:xfrm>
            <a:off x="-1" y="0"/>
            <a:ext cx="12192001" cy="6858000"/>
          </a:xfrm>
          <a:prstGeom prst="rect">
            <a:avLst/>
          </a:prstGeom>
        </p:spPr>
      </p:pic>
      <p:sp>
        <p:nvSpPr>
          <p:cNvPr id="7" name="Rectangle 6">
            <a:extLst>
              <a:ext uri="{FF2B5EF4-FFF2-40B4-BE49-F238E27FC236}">
                <a16:creationId xmlns:a16="http://schemas.microsoft.com/office/drawing/2014/main" id="{FBB2EF94-412F-194E-74C3-B94A79548939}"/>
              </a:ext>
            </a:extLst>
          </p:cNvPr>
          <p:cNvSpPr/>
          <p:nvPr userDrawn="1"/>
        </p:nvSpPr>
        <p:spPr>
          <a:xfrm>
            <a:off x="-1" y="0"/>
            <a:ext cx="12192001" cy="6858001"/>
          </a:xfrm>
          <a:prstGeom prst="rect">
            <a:avLst/>
          </a:prstGeom>
          <a:solidFill>
            <a:srgbClr val="059948">
              <a:alpha val="8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42D468-0C83-82FB-63BC-5E6A5A969726}"/>
              </a:ext>
            </a:extLst>
          </p:cNvPr>
          <p:cNvSpPr>
            <a:spLocks noGrp="1"/>
          </p:cNvSpPr>
          <p:nvPr>
            <p:ph type="title" hasCustomPrompt="1"/>
          </p:nvPr>
        </p:nvSpPr>
        <p:spPr>
          <a:xfrm>
            <a:off x="-1" y="2002631"/>
            <a:ext cx="12192001" cy="2852737"/>
          </a:xfrm>
        </p:spPr>
        <p:txBody>
          <a:bodyPr anchor="ctr" anchorCtr="1">
            <a:normAutofit/>
          </a:bodyPr>
          <a:lstStyle>
            <a:lvl1pPr algn="ctr">
              <a:defRPr sz="4400">
                <a:solidFill>
                  <a:schemeClr val="bg1"/>
                </a:solidFill>
                <a:effectLst>
                  <a:outerShdw blurRad="38100" dist="38100" dir="2700000" algn="tl">
                    <a:srgbClr val="000000">
                      <a:alpha val="43137"/>
                    </a:srgbClr>
                  </a:outerShdw>
                </a:effectLst>
              </a:defRPr>
            </a:lvl1pPr>
          </a:lstStyle>
          <a:p>
            <a:r>
              <a:rPr lang="en-US" dirty="0" err="1"/>
              <a:t>Nombre</a:t>
            </a:r>
            <a:r>
              <a:rPr lang="en-US" dirty="0"/>
              <a:t> de la </a:t>
            </a:r>
            <a:r>
              <a:rPr lang="en-US" dirty="0" err="1"/>
              <a:t>sección</a:t>
            </a:r>
            <a:endParaRPr lang="en-US" dirty="0"/>
          </a:p>
        </p:txBody>
      </p:sp>
    </p:spTree>
    <p:extLst>
      <p:ext uri="{BB962C8B-B14F-4D97-AF65-F5344CB8AC3E}">
        <p14:creationId xmlns:p14="http://schemas.microsoft.com/office/powerpoint/2010/main" val="6001901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44625-23EF-9C0D-A161-337542078E7A}"/>
              </a:ext>
            </a:extLst>
          </p:cNvPr>
          <p:cNvSpPr>
            <a:spLocks noGrp="1"/>
          </p:cNvSpPr>
          <p:nvPr>
            <p:ph type="title" hasCustomPrompt="1"/>
          </p:nvPr>
        </p:nvSpPr>
        <p:spPr>
          <a:xfrm>
            <a:off x="581024" y="365125"/>
            <a:ext cx="10982326" cy="1325563"/>
          </a:xfrm>
        </p:spPr>
        <p:txBody>
          <a:bodyPr anchor="t" anchorCtr="0">
            <a:normAutofit/>
          </a:bodyPr>
          <a:lstStyle>
            <a:lvl1pPr>
              <a:defRPr sz="3600">
                <a:solidFill>
                  <a:srgbClr val="233C7B"/>
                </a:solidFill>
              </a:defRPr>
            </a:lvl1pPr>
          </a:lstStyle>
          <a:p>
            <a:r>
              <a:rPr lang="en-US" dirty="0" err="1"/>
              <a:t>Clic</a:t>
            </a:r>
            <a:r>
              <a:rPr lang="en-US" dirty="0"/>
              <a:t> </a:t>
            </a:r>
            <a:r>
              <a:rPr lang="en-US" dirty="0" err="1"/>
              <a:t>aquí</a:t>
            </a:r>
            <a:r>
              <a:rPr lang="en-US" dirty="0"/>
              <a:t> para </a:t>
            </a:r>
            <a:r>
              <a:rPr lang="en-US" dirty="0" err="1"/>
              <a:t>editar</a:t>
            </a:r>
            <a:r>
              <a:rPr lang="en-US" dirty="0"/>
              <a:t> </a:t>
            </a:r>
            <a:r>
              <a:rPr lang="en-US" dirty="0" err="1"/>
              <a:t>título</a:t>
            </a:r>
            <a:endParaRPr lang="en-US" dirty="0"/>
          </a:p>
        </p:txBody>
      </p:sp>
      <p:sp>
        <p:nvSpPr>
          <p:cNvPr id="3" name="Content Placeholder 2">
            <a:extLst>
              <a:ext uri="{FF2B5EF4-FFF2-40B4-BE49-F238E27FC236}">
                <a16:creationId xmlns:a16="http://schemas.microsoft.com/office/drawing/2014/main" id="{9CAE8699-BFF2-2D09-0CE8-6409F24CE180}"/>
              </a:ext>
            </a:extLst>
          </p:cNvPr>
          <p:cNvSpPr>
            <a:spLocks noGrp="1"/>
          </p:cNvSpPr>
          <p:nvPr>
            <p:ph sz="half" idx="1"/>
          </p:nvPr>
        </p:nvSpPr>
        <p:spPr>
          <a:xfrm>
            <a:off x="581024" y="1825625"/>
            <a:ext cx="5438776" cy="435133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37CD63CC-8724-C9B8-9879-1935285F0477}"/>
              </a:ext>
            </a:extLst>
          </p:cNvPr>
          <p:cNvSpPr>
            <a:spLocks noGrp="1"/>
          </p:cNvSpPr>
          <p:nvPr>
            <p:ph sz="half" idx="2"/>
          </p:nvPr>
        </p:nvSpPr>
        <p:spPr>
          <a:xfrm>
            <a:off x="6172200" y="1825625"/>
            <a:ext cx="539115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24F434-802F-B01E-D610-A727285FF606}"/>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D65118FE-6E77-E50C-47AF-C8FF7E1C0F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613033-041B-A369-68A6-CD3F10825F5A}"/>
              </a:ext>
            </a:extLst>
          </p:cNvPr>
          <p:cNvSpPr>
            <a:spLocks noGrp="1"/>
          </p:cNvSpPr>
          <p:nvPr>
            <p:ph type="sldNum" sz="quarter" idx="12"/>
          </p:nvPr>
        </p:nvSpPr>
        <p:spPr/>
        <p:txBody>
          <a:bodyPr/>
          <a:lstStyle/>
          <a:p>
            <a:fld id="{437F59F2-27F4-48DE-956A-159774152637}" type="slidenum">
              <a:rPr lang="en-US" smtClean="0"/>
              <a:t>‹#›</a:t>
            </a:fld>
            <a:endParaRPr lang="en-US"/>
          </a:p>
        </p:txBody>
      </p:sp>
      <p:sp>
        <p:nvSpPr>
          <p:cNvPr id="8" name="Rectangle 7">
            <a:extLst>
              <a:ext uri="{FF2B5EF4-FFF2-40B4-BE49-F238E27FC236}">
                <a16:creationId xmlns:a16="http://schemas.microsoft.com/office/drawing/2014/main" id="{5D43E801-C422-4A4B-1915-79F32C33FF89}"/>
              </a:ext>
            </a:extLst>
          </p:cNvPr>
          <p:cNvSpPr/>
          <p:nvPr userDrawn="1"/>
        </p:nvSpPr>
        <p:spPr>
          <a:xfrm>
            <a:off x="-1" y="6711950"/>
            <a:ext cx="10928351" cy="146051"/>
          </a:xfrm>
          <a:prstGeom prst="rect">
            <a:avLst/>
          </a:prstGeom>
          <a:gradFill flip="none" rotWithShape="1">
            <a:gsLst>
              <a:gs pos="40000">
                <a:srgbClr val="059948"/>
              </a:gs>
              <a:gs pos="0">
                <a:srgbClr val="233C7B"/>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540EF8F2-074B-91C6-D65C-8F24E05AD95E}"/>
              </a:ext>
            </a:extLst>
          </p:cNvPr>
          <p:cNvSpPr/>
          <p:nvPr userDrawn="1"/>
        </p:nvSpPr>
        <p:spPr>
          <a:xfrm>
            <a:off x="10686056" y="6285074"/>
            <a:ext cx="1044544" cy="10445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74EFB2D-F60B-76A6-76EA-C2F853B459F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0757807" y="6295431"/>
            <a:ext cx="1338944" cy="469727"/>
          </a:xfrm>
          <a:prstGeom prst="rect">
            <a:avLst/>
          </a:prstGeom>
        </p:spPr>
      </p:pic>
    </p:spTree>
    <p:extLst>
      <p:ext uri="{BB962C8B-B14F-4D97-AF65-F5344CB8AC3E}">
        <p14:creationId xmlns:p14="http://schemas.microsoft.com/office/powerpoint/2010/main" val="6732942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448F1-F860-15B6-D53A-2A1C032C23B6}"/>
              </a:ext>
            </a:extLst>
          </p:cNvPr>
          <p:cNvSpPr>
            <a:spLocks noGrp="1"/>
          </p:cNvSpPr>
          <p:nvPr>
            <p:ph type="title" hasCustomPrompt="1"/>
          </p:nvPr>
        </p:nvSpPr>
        <p:spPr>
          <a:xfrm>
            <a:off x="581023" y="365125"/>
            <a:ext cx="10982325" cy="1325563"/>
          </a:xfrm>
        </p:spPr>
        <p:txBody>
          <a:bodyPr anchor="t" anchorCtr="0">
            <a:normAutofit/>
          </a:bodyPr>
          <a:lstStyle>
            <a:lvl1pPr>
              <a:defRPr sz="3600">
                <a:solidFill>
                  <a:srgbClr val="233C7B"/>
                </a:solidFill>
              </a:defRPr>
            </a:lvl1pPr>
          </a:lstStyle>
          <a:p>
            <a:r>
              <a:rPr lang="en-US" dirty="0" err="1"/>
              <a:t>Clic</a:t>
            </a:r>
            <a:r>
              <a:rPr lang="en-US" dirty="0"/>
              <a:t> </a:t>
            </a:r>
            <a:r>
              <a:rPr lang="en-US" dirty="0" err="1"/>
              <a:t>aquí</a:t>
            </a:r>
            <a:r>
              <a:rPr lang="en-US" dirty="0"/>
              <a:t> para </a:t>
            </a:r>
            <a:r>
              <a:rPr lang="en-US" dirty="0" err="1"/>
              <a:t>editar</a:t>
            </a:r>
            <a:r>
              <a:rPr lang="en-US" dirty="0"/>
              <a:t> </a:t>
            </a:r>
            <a:r>
              <a:rPr lang="en-US" dirty="0" err="1"/>
              <a:t>título</a:t>
            </a:r>
            <a:endParaRPr lang="en-US" dirty="0"/>
          </a:p>
        </p:txBody>
      </p:sp>
      <p:sp>
        <p:nvSpPr>
          <p:cNvPr id="3" name="Text Placeholder 2">
            <a:extLst>
              <a:ext uri="{FF2B5EF4-FFF2-40B4-BE49-F238E27FC236}">
                <a16:creationId xmlns:a16="http://schemas.microsoft.com/office/drawing/2014/main" id="{BB8FFB9B-E378-B64A-49E0-B1B25941A0A2}"/>
              </a:ext>
            </a:extLst>
          </p:cNvPr>
          <p:cNvSpPr>
            <a:spLocks noGrp="1"/>
          </p:cNvSpPr>
          <p:nvPr>
            <p:ph type="body" idx="1"/>
          </p:nvPr>
        </p:nvSpPr>
        <p:spPr>
          <a:xfrm>
            <a:off x="581024" y="1681163"/>
            <a:ext cx="5416552" cy="823912"/>
          </a:xfrm>
          <a:prstGeom prst="rect">
            <a:avLst/>
          </a:prstGeom>
        </p:spPr>
        <p:txBody>
          <a:bodyPr anchor="b"/>
          <a:lstStyle>
            <a:lvl1pPr marL="0" indent="0">
              <a:buNone/>
              <a:defRPr sz="2400" b="1">
                <a:solidFill>
                  <a:srgbClr val="233C7B"/>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69135E4D-B15D-F18C-F2CA-24BEFF878155}"/>
              </a:ext>
            </a:extLst>
          </p:cNvPr>
          <p:cNvSpPr>
            <a:spLocks noGrp="1"/>
          </p:cNvSpPr>
          <p:nvPr>
            <p:ph sz="half" idx="2"/>
          </p:nvPr>
        </p:nvSpPr>
        <p:spPr>
          <a:xfrm>
            <a:off x="581022" y="2505075"/>
            <a:ext cx="5416554" cy="368458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D3C49652-4720-5482-5953-28EFE345EA50}"/>
              </a:ext>
            </a:extLst>
          </p:cNvPr>
          <p:cNvSpPr>
            <a:spLocks noGrp="1"/>
          </p:cNvSpPr>
          <p:nvPr>
            <p:ph type="body" sz="quarter" idx="3"/>
          </p:nvPr>
        </p:nvSpPr>
        <p:spPr>
          <a:xfrm>
            <a:off x="6172200" y="1681163"/>
            <a:ext cx="5391148" cy="823912"/>
          </a:xfrm>
          <a:prstGeom prst="rect">
            <a:avLst/>
          </a:prstGeom>
        </p:spPr>
        <p:txBody>
          <a:bodyPr anchor="b"/>
          <a:lstStyle>
            <a:lvl1pPr marL="0" indent="0">
              <a:buNone/>
              <a:defRPr sz="2400" b="1">
                <a:solidFill>
                  <a:srgbClr val="233C7B"/>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7D6669A-A500-6EBC-9E83-5A1FDE5A08CD}"/>
              </a:ext>
            </a:extLst>
          </p:cNvPr>
          <p:cNvSpPr>
            <a:spLocks noGrp="1"/>
          </p:cNvSpPr>
          <p:nvPr>
            <p:ph sz="quarter" idx="4"/>
          </p:nvPr>
        </p:nvSpPr>
        <p:spPr>
          <a:xfrm>
            <a:off x="6172199" y="2505075"/>
            <a:ext cx="539114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DCBA892-8224-112F-998E-F9B1AB332939}"/>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BE069C85-C664-25F3-BF47-0F19DCCD94B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64B472B-22F1-C00A-F585-50385A9C56EF}"/>
              </a:ext>
            </a:extLst>
          </p:cNvPr>
          <p:cNvSpPr>
            <a:spLocks noGrp="1"/>
          </p:cNvSpPr>
          <p:nvPr>
            <p:ph type="sldNum" sz="quarter" idx="12"/>
          </p:nvPr>
        </p:nvSpPr>
        <p:spPr/>
        <p:txBody>
          <a:bodyPr/>
          <a:lstStyle/>
          <a:p>
            <a:fld id="{437F59F2-27F4-48DE-956A-159774152637}" type="slidenum">
              <a:rPr lang="en-US" smtClean="0"/>
              <a:t>‹#›</a:t>
            </a:fld>
            <a:endParaRPr lang="en-US"/>
          </a:p>
        </p:txBody>
      </p:sp>
      <p:sp>
        <p:nvSpPr>
          <p:cNvPr id="10" name="Rectangle 9">
            <a:extLst>
              <a:ext uri="{FF2B5EF4-FFF2-40B4-BE49-F238E27FC236}">
                <a16:creationId xmlns:a16="http://schemas.microsoft.com/office/drawing/2014/main" id="{26DE3382-4914-1805-30FD-08E8ABC17111}"/>
              </a:ext>
            </a:extLst>
          </p:cNvPr>
          <p:cNvSpPr/>
          <p:nvPr userDrawn="1"/>
        </p:nvSpPr>
        <p:spPr>
          <a:xfrm>
            <a:off x="-1" y="6711950"/>
            <a:ext cx="10928351" cy="146051"/>
          </a:xfrm>
          <a:prstGeom prst="rect">
            <a:avLst/>
          </a:prstGeom>
          <a:gradFill flip="none" rotWithShape="1">
            <a:gsLst>
              <a:gs pos="40000">
                <a:srgbClr val="059948"/>
              </a:gs>
              <a:gs pos="0">
                <a:srgbClr val="233C7B"/>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91E0361F-611F-D66D-628D-E6B4DF3245D4}"/>
              </a:ext>
            </a:extLst>
          </p:cNvPr>
          <p:cNvSpPr/>
          <p:nvPr userDrawn="1"/>
        </p:nvSpPr>
        <p:spPr>
          <a:xfrm>
            <a:off x="10686056" y="6285074"/>
            <a:ext cx="1044544" cy="10445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76BD2E71-70E4-2193-5076-2E368A112F67}"/>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0757807" y="6295431"/>
            <a:ext cx="1338944" cy="469727"/>
          </a:xfrm>
          <a:prstGeom prst="rect">
            <a:avLst/>
          </a:prstGeom>
        </p:spPr>
      </p:pic>
    </p:spTree>
    <p:extLst>
      <p:ext uri="{BB962C8B-B14F-4D97-AF65-F5344CB8AC3E}">
        <p14:creationId xmlns:p14="http://schemas.microsoft.com/office/powerpoint/2010/main" val="8136765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789D7CBB-EC4C-E87B-C178-5335BBE35042}"/>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525" y="0"/>
            <a:ext cx="12188950" cy="6857999"/>
          </a:xfrm>
          <a:prstGeom prst="rect">
            <a:avLst/>
          </a:prstGeom>
        </p:spPr>
      </p:pic>
      <p:sp>
        <p:nvSpPr>
          <p:cNvPr id="3" name="Date Placeholder 2">
            <a:extLst>
              <a:ext uri="{FF2B5EF4-FFF2-40B4-BE49-F238E27FC236}">
                <a16:creationId xmlns:a16="http://schemas.microsoft.com/office/drawing/2014/main" id="{DC159CDC-BE26-789E-7A3F-84A02C476E76}"/>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CCDD74B2-5FAA-E4F8-2B3B-50B997CEAD7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65D56A0-2FC7-7A4A-F438-DEC340BF8830}"/>
              </a:ext>
            </a:extLst>
          </p:cNvPr>
          <p:cNvSpPr>
            <a:spLocks noGrp="1"/>
          </p:cNvSpPr>
          <p:nvPr>
            <p:ph type="sldNum" sz="quarter" idx="12"/>
          </p:nvPr>
        </p:nvSpPr>
        <p:spPr/>
        <p:txBody>
          <a:bodyPr/>
          <a:lstStyle/>
          <a:p>
            <a:fld id="{437F59F2-27F4-48DE-956A-159774152637}" type="slidenum">
              <a:rPr lang="en-US" smtClean="0"/>
              <a:t>‹#›</a:t>
            </a:fld>
            <a:endParaRPr lang="en-US"/>
          </a:p>
        </p:txBody>
      </p:sp>
    </p:spTree>
    <p:extLst>
      <p:ext uri="{BB962C8B-B14F-4D97-AF65-F5344CB8AC3E}">
        <p14:creationId xmlns:p14="http://schemas.microsoft.com/office/powerpoint/2010/main" val="2060878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Only" preserve="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A69AC-BFEA-DCE9-3FA4-9AE9F25A4BF2}"/>
              </a:ext>
            </a:extLst>
          </p:cNvPr>
          <p:cNvSpPr>
            <a:spLocks noGrp="1"/>
          </p:cNvSpPr>
          <p:nvPr>
            <p:ph type="title" hasCustomPrompt="1"/>
          </p:nvPr>
        </p:nvSpPr>
        <p:spPr>
          <a:xfrm>
            <a:off x="581023" y="365125"/>
            <a:ext cx="10982325" cy="1325563"/>
          </a:xfrm>
        </p:spPr>
        <p:txBody>
          <a:bodyPr anchor="t" anchorCtr="0">
            <a:normAutofit/>
          </a:bodyPr>
          <a:lstStyle>
            <a:lvl1pPr>
              <a:defRPr sz="3600">
                <a:solidFill>
                  <a:srgbClr val="233C7B"/>
                </a:solidFill>
              </a:defRPr>
            </a:lvl1pPr>
          </a:lstStyle>
          <a:p>
            <a:r>
              <a:rPr lang="en-US" dirty="0" err="1"/>
              <a:t>Clic</a:t>
            </a:r>
            <a:r>
              <a:rPr lang="en-US" dirty="0"/>
              <a:t> </a:t>
            </a:r>
            <a:r>
              <a:rPr lang="en-US" dirty="0" err="1"/>
              <a:t>aquí</a:t>
            </a:r>
            <a:r>
              <a:rPr lang="en-US" dirty="0"/>
              <a:t> para </a:t>
            </a:r>
            <a:r>
              <a:rPr lang="en-US" dirty="0" err="1"/>
              <a:t>editar</a:t>
            </a:r>
            <a:r>
              <a:rPr lang="en-US" dirty="0"/>
              <a:t> </a:t>
            </a:r>
            <a:r>
              <a:rPr lang="en-US" dirty="0" err="1"/>
              <a:t>título</a:t>
            </a:r>
            <a:endParaRPr lang="en-US" dirty="0"/>
          </a:p>
        </p:txBody>
      </p:sp>
      <p:sp>
        <p:nvSpPr>
          <p:cNvPr id="3" name="Date Placeholder 2">
            <a:extLst>
              <a:ext uri="{FF2B5EF4-FFF2-40B4-BE49-F238E27FC236}">
                <a16:creationId xmlns:a16="http://schemas.microsoft.com/office/drawing/2014/main" id="{DC159CDC-BE26-789E-7A3F-84A02C476E76}"/>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CCDD74B2-5FAA-E4F8-2B3B-50B997CEAD7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65D56A0-2FC7-7A4A-F438-DEC340BF8830}"/>
              </a:ext>
            </a:extLst>
          </p:cNvPr>
          <p:cNvSpPr>
            <a:spLocks noGrp="1"/>
          </p:cNvSpPr>
          <p:nvPr>
            <p:ph type="sldNum" sz="quarter" idx="12"/>
          </p:nvPr>
        </p:nvSpPr>
        <p:spPr/>
        <p:txBody>
          <a:bodyPr/>
          <a:lstStyle/>
          <a:p>
            <a:fld id="{437F59F2-27F4-48DE-956A-159774152637}" type="slidenum">
              <a:rPr lang="en-US" smtClean="0"/>
              <a:t>‹#›</a:t>
            </a:fld>
            <a:endParaRPr lang="en-US"/>
          </a:p>
        </p:txBody>
      </p:sp>
      <p:sp>
        <p:nvSpPr>
          <p:cNvPr id="6" name="Rectangle 5">
            <a:extLst>
              <a:ext uri="{FF2B5EF4-FFF2-40B4-BE49-F238E27FC236}">
                <a16:creationId xmlns:a16="http://schemas.microsoft.com/office/drawing/2014/main" id="{63929024-79D8-E0D4-DE61-5E1F9A75AD71}"/>
              </a:ext>
            </a:extLst>
          </p:cNvPr>
          <p:cNvSpPr/>
          <p:nvPr userDrawn="1"/>
        </p:nvSpPr>
        <p:spPr>
          <a:xfrm>
            <a:off x="-1" y="6711950"/>
            <a:ext cx="10928351" cy="146051"/>
          </a:xfrm>
          <a:prstGeom prst="rect">
            <a:avLst/>
          </a:prstGeom>
          <a:gradFill flip="none" rotWithShape="1">
            <a:gsLst>
              <a:gs pos="40000">
                <a:srgbClr val="059948"/>
              </a:gs>
              <a:gs pos="0">
                <a:srgbClr val="233C7B"/>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FBBB3F34-F286-2049-9FF4-F3FE955B2D58}"/>
              </a:ext>
            </a:extLst>
          </p:cNvPr>
          <p:cNvSpPr/>
          <p:nvPr userDrawn="1"/>
        </p:nvSpPr>
        <p:spPr>
          <a:xfrm>
            <a:off x="10686056" y="6285074"/>
            <a:ext cx="1044544" cy="10445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7B054488-A995-AA3B-F882-5B8A0C63ECF8}"/>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0757807" y="6295431"/>
            <a:ext cx="1338944" cy="469727"/>
          </a:xfrm>
          <a:prstGeom prst="rect">
            <a:avLst/>
          </a:prstGeom>
        </p:spPr>
      </p:pic>
    </p:spTree>
    <p:extLst>
      <p:ext uri="{BB962C8B-B14F-4D97-AF65-F5344CB8AC3E}">
        <p14:creationId xmlns:p14="http://schemas.microsoft.com/office/powerpoint/2010/main" val="21314013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F723AE-AF47-F93B-11E6-B874C6D80CA8}"/>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C5ED26A7-C37F-31DE-F975-26C94421EFD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14EBFAD-2841-8CCE-B4B0-D51C59181064}"/>
              </a:ext>
            </a:extLst>
          </p:cNvPr>
          <p:cNvSpPr>
            <a:spLocks noGrp="1"/>
          </p:cNvSpPr>
          <p:nvPr>
            <p:ph type="sldNum" sz="quarter" idx="12"/>
          </p:nvPr>
        </p:nvSpPr>
        <p:spPr/>
        <p:txBody>
          <a:bodyPr/>
          <a:lstStyle/>
          <a:p>
            <a:fld id="{437F59F2-27F4-48DE-956A-159774152637}" type="slidenum">
              <a:rPr lang="en-US" smtClean="0"/>
              <a:t>‹#›</a:t>
            </a:fld>
            <a:endParaRPr lang="en-US"/>
          </a:p>
        </p:txBody>
      </p:sp>
      <p:sp>
        <p:nvSpPr>
          <p:cNvPr id="5" name="Rectangle 4">
            <a:extLst>
              <a:ext uri="{FF2B5EF4-FFF2-40B4-BE49-F238E27FC236}">
                <a16:creationId xmlns:a16="http://schemas.microsoft.com/office/drawing/2014/main" id="{6CEC7AE8-085D-CFEE-958C-4C78F15DF1A7}"/>
              </a:ext>
            </a:extLst>
          </p:cNvPr>
          <p:cNvSpPr/>
          <p:nvPr userDrawn="1"/>
        </p:nvSpPr>
        <p:spPr>
          <a:xfrm>
            <a:off x="-1" y="6711950"/>
            <a:ext cx="10928351" cy="146051"/>
          </a:xfrm>
          <a:prstGeom prst="rect">
            <a:avLst/>
          </a:prstGeom>
          <a:gradFill flip="none" rotWithShape="1">
            <a:gsLst>
              <a:gs pos="40000">
                <a:srgbClr val="059948"/>
              </a:gs>
              <a:gs pos="0">
                <a:srgbClr val="233C7B"/>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620AC157-66AB-AA08-3D29-D2D0DE51AAE2}"/>
              </a:ext>
            </a:extLst>
          </p:cNvPr>
          <p:cNvSpPr/>
          <p:nvPr userDrawn="1"/>
        </p:nvSpPr>
        <p:spPr>
          <a:xfrm>
            <a:off x="10686056" y="6285074"/>
            <a:ext cx="1044544" cy="10445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324D36A-111E-8CBD-96D1-369B60BF7D0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0757807" y="6295431"/>
            <a:ext cx="1338944" cy="469727"/>
          </a:xfrm>
          <a:prstGeom prst="rect">
            <a:avLst/>
          </a:prstGeom>
        </p:spPr>
      </p:pic>
    </p:spTree>
    <p:extLst>
      <p:ext uri="{BB962C8B-B14F-4D97-AF65-F5344CB8AC3E}">
        <p14:creationId xmlns:p14="http://schemas.microsoft.com/office/powerpoint/2010/main" val="379811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F74062-6C49-FC60-4F79-C48E9D00BF24}"/>
              </a:ext>
            </a:extLst>
          </p:cNvPr>
          <p:cNvSpPr>
            <a:spLocks noGrp="1"/>
          </p:cNvSpPr>
          <p:nvPr>
            <p:ph type="title" hasCustomPrompt="1"/>
          </p:nvPr>
        </p:nvSpPr>
        <p:spPr>
          <a:xfrm>
            <a:off x="581024" y="457200"/>
            <a:ext cx="4191002" cy="1600200"/>
          </a:xfrm>
        </p:spPr>
        <p:txBody>
          <a:bodyPr anchor="t" anchorCtr="0"/>
          <a:lstStyle>
            <a:lvl1pPr>
              <a:defRPr sz="3200">
                <a:solidFill>
                  <a:srgbClr val="233C7B"/>
                </a:solidFill>
              </a:defRPr>
            </a:lvl1pPr>
          </a:lstStyle>
          <a:p>
            <a:r>
              <a:rPr lang="en-US" dirty="0" err="1"/>
              <a:t>Clic</a:t>
            </a:r>
            <a:r>
              <a:rPr lang="en-US" dirty="0"/>
              <a:t> </a:t>
            </a:r>
            <a:r>
              <a:rPr lang="en-US" dirty="0" err="1"/>
              <a:t>aquí</a:t>
            </a:r>
            <a:r>
              <a:rPr lang="en-US" dirty="0"/>
              <a:t> para </a:t>
            </a:r>
            <a:r>
              <a:rPr lang="en-US" dirty="0" err="1"/>
              <a:t>editar</a:t>
            </a:r>
            <a:r>
              <a:rPr lang="en-US" dirty="0"/>
              <a:t> </a:t>
            </a:r>
            <a:r>
              <a:rPr lang="en-US" dirty="0" err="1"/>
              <a:t>título</a:t>
            </a:r>
            <a:endParaRPr lang="en-US" dirty="0"/>
          </a:p>
        </p:txBody>
      </p:sp>
      <p:sp>
        <p:nvSpPr>
          <p:cNvPr id="3" name="Content Placeholder 2">
            <a:extLst>
              <a:ext uri="{FF2B5EF4-FFF2-40B4-BE49-F238E27FC236}">
                <a16:creationId xmlns:a16="http://schemas.microsoft.com/office/drawing/2014/main" id="{C141761C-8961-858C-0CBE-BC28A5EEC103}"/>
              </a:ext>
            </a:extLst>
          </p:cNvPr>
          <p:cNvSpPr>
            <a:spLocks noGrp="1"/>
          </p:cNvSpPr>
          <p:nvPr>
            <p:ph idx="1"/>
          </p:nvPr>
        </p:nvSpPr>
        <p:spPr>
          <a:xfrm>
            <a:off x="5183188" y="457201"/>
            <a:ext cx="6380160" cy="5403850"/>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D70D5428-21C6-3629-4090-010F470A9045}"/>
              </a:ext>
            </a:extLst>
          </p:cNvPr>
          <p:cNvSpPr>
            <a:spLocks noGrp="1"/>
          </p:cNvSpPr>
          <p:nvPr>
            <p:ph type="body" sz="half" idx="2"/>
          </p:nvPr>
        </p:nvSpPr>
        <p:spPr>
          <a:xfrm>
            <a:off x="581024" y="2057400"/>
            <a:ext cx="4191002"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4">
            <a:extLst>
              <a:ext uri="{FF2B5EF4-FFF2-40B4-BE49-F238E27FC236}">
                <a16:creationId xmlns:a16="http://schemas.microsoft.com/office/drawing/2014/main" id="{D545E75E-A00A-1B15-65AF-BBFA61EF1845}"/>
              </a:ext>
            </a:extLst>
          </p:cNvPr>
          <p:cNvSpPr/>
          <p:nvPr userDrawn="1"/>
        </p:nvSpPr>
        <p:spPr>
          <a:xfrm>
            <a:off x="-1" y="6711950"/>
            <a:ext cx="10928351" cy="146051"/>
          </a:xfrm>
          <a:prstGeom prst="rect">
            <a:avLst/>
          </a:prstGeom>
          <a:gradFill flip="none" rotWithShape="1">
            <a:gsLst>
              <a:gs pos="40000">
                <a:srgbClr val="059948"/>
              </a:gs>
              <a:gs pos="0">
                <a:srgbClr val="233C7B"/>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7DE1EF94-BBBA-2CD4-EE79-A3E9CE03A803}"/>
              </a:ext>
            </a:extLst>
          </p:cNvPr>
          <p:cNvSpPr/>
          <p:nvPr userDrawn="1"/>
        </p:nvSpPr>
        <p:spPr>
          <a:xfrm>
            <a:off x="10686056" y="6285074"/>
            <a:ext cx="1044544" cy="10445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A2B0A7B2-3FA3-417F-8669-C659C9E15C4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0757807" y="6295431"/>
            <a:ext cx="1338944" cy="469727"/>
          </a:xfrm>
          <a:prstGeom prst="rect">
            <a:avLst/>
          </a:prstGeom>
        </p:spPr>
      </p:pic>
    </p:spTree>
    <p:extLst>
      <p:ext uri="{BB962C8B-B14F-4D97-AF65-F5344CB8AC3E}">
        <p14:creationId xmlns:p14="http://schemas.microsoft.com/office/powerpoint/2010/main" val="28893233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EEAD30D-2B90-102D-6B67-3B295B79AA28}"/>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1525" y="0"/>
            <a:ext cx="12188950" cy="6857999"/>
          </a:xfrm>
          <a:prstGeom prst="rect">
            <a:avLst/>
          </a:prstGeom>
        </p:spPr>
      </p:pic>
      <p:sp>
        <p:nvSpPr>
          <p:cNvPr id="2" name="Title Placeholder 1">
            <a:extLst>
              <a:ext uri="{FF2B5EF4-FFF2-40B4-BE49-F238E27FC236}">
                <a16:creationId xmlns:a16="http://schemas.microsoft.com/office/drawing/2014/main" id="{812F7460-FFA7-78C6-96A5-1EED648561A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65E3827-FE03-6BFB-AB63-517D9279EB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34CC6EA-DB87-7585-43F9-0AF88AF4B6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89D3759F-65C0-368B-C476-461A5708B23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20B61CF-886A-A0E8-C73A-0E5F11CF1A1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7F59F2-27F4-48DE-956A-159774152637}" type="slidenum">
              <a:rPr lang="en-US" smtClean="0"/>
              <a:t>‹#›</a:t>
            </a:fld>
            <a:endParaRPr lang="en-US"/>
          </a:p>
        </p:txBody>
      </p:sp>
    </p:spTree>
    <p:extLst>
      <p:ext uri="{BB962C8B-B14F-4D97-AF65-F5344CB8AC3E}">
        <p14:creationId xmlns:p14="http://schemas.microsoft.com/office/powerpoint/2010/main" val="3941083900"/>
      </p:ext>
    </p:extLst>
  </p:cSld>
  <p:clrMap bg1="lt1" tx1="dk1" bg2="lt2" tx2="dk2" accent1="accent1" accent2="accent2" accent3="accent3" accent4="accent4" accent5="accent5" accent6="accent6" hlink="hlink" folHlink="folHlink"/>
  <p:sldLayoutIdLst>
    <p:sldLayoutId id="2147483662" r:id="rId1"/>
    <p:sldLayoutId id="2147483664" r:id="rId2"/>
    <p:sldLayoutId id="2147483665" r:id="rId3"/>
    <p:sldLayoutId id="2147483666" r:id="rId4"/>
    <p:sldLayoutId id="2147483667" r:id="rId5"/>
    <p:sldLayoutId id="2147483668" r:id="rId6"/>
    <p:sldLayoutId id="2147483674" r:id="rId7"/>
    <p:sldLayoutId id="2147483669" r:id="rId8"/>
    <p:sldLayoutId id="2147483670" r:id="rId9"/>
    <p:sldLayoutId id="2147483671" r:id="rId10"/>
    <p:sldLayoutId id="2147483672" r:id="rId11"/>
    <p:sldLayoutId id="2147483673"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3DAD3-5CB6-F218-963C-2558A4A814BD}"/>
              </a:ext>
            </a:extLst>
          </p:cNvPr>
          <p:cNvSpPr>
            <a:spLocks noGrp="1"/>
          </p:cNvSpPr>
          <p:nvPr>
            <p:ph type="ctrTitle"/>
          </p:nvPr>
        </p:nvSpPr>
        <p:spPr>
          <a:xfrm>
            <a:off x="5981700" y="2336801"/>
            <a:ext cx="5759450" cy="2387600"/>
          </a:xfrm>
        </p:spPr>
        <p:txBody>
          <a:bodyPr/>
          <a:lstStyle/>
          <a:p>
            <a:r>
              <a:rPr lang="en-US" dirty="0"/>
              <a:t>Livestock emission analysis</a:t>
            </a:r>
          </a:p>
        </p:txBody>
      </p:sp>
      <p:sp>
        <p:nvSpPr>
          <p:cNvPr id="3" name="Subtitle 2">
            <a:extLst>
              <a:ext uri="{FF2B5EF4-FFF2-40B4-BE49-F238E27FC236}">
                <a16:creationId xmlns:a16="http://schemas.microsoft.com/office/drawing/2014/main" id="{0498859B-A5AB-B557-9609-6AB4FC77C671}"/>
              </a:ext>
            </a:extLst>
          </p:cNvPr>
          <p:cNvSpPr>
            <a:spLocks noGrp="1"/>
          </p:cNvSpPr>
          <p:nvPr>
            <p:ph type="subTitle" idx="1"/>
          </p:nvPr>
        </p:nvSpPr>
        <p:spPr/>
        <p:txBody>
          <a:bodyPr/>
          <a:lstStyle/>
          <a:p>
            <a:r>
              <a:rPr lang="en-US" dirty="0"/>
              <a:t>Lolita Muller</a:t>
            </a:r>
          </a:p>
        </p:txBody>
      </p:sp>
      <p:sp>
        <p:nvSpPr>
          <p:cNvPr id="4" name="Slide Number Placeholder 3">
            <a:extLst>
              <a:ext uri="{FF2B5EF4-FFF2-40B4-BE49-F238E27FC236}">
                <a16:creationId xmlns:a16="http://schemas.microsoft.com/office/drawing/2014/main" id="{112A417C-BC57-3C63-6EA0-EA53BEE00972}"/>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FC56600-3251-4A11-A1C9-7C2E590B4D39}" type="slidenum">
              <a:rPr lang="en-US" smtClean="0"/>
              <a:pPr/>
              <a:t>1</a:t>
            </a:fld>
            <a:endParaRPr lang="en-US"/>
          </a:p>
        </p:txBody>
      </p:sp>
    </p:spTree>
    <p:extLst>
      <p:ext uri="{BB962C8B-B14F-4D97-AF65-F5344CB8AC3E}">
        <p14:creationId xmlns:p14="http://schemas.microsoft.com/office/powerpoint/2010/main" val="20436176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3DB0C-C336-ABF9-C6F3-340272DDCBDC}"/>
              </a:ext>
            </a:extLst>
          </p:cNvPr>
          <p:cNvSpPr>
            <a:spLocks noGrp="1"/>
          </p:cNvSpPr>
          <p:nvPr>
            <p:ph type="title"/>
          </p:nvPr>
        </p:nvSpPr>
        <p:spPr/>
        <p:txBody>
          <a:bodyPr/>
          <a:lstStyle/>
          <a:p>
            <a:r>
              <a:rPr lang="en-US" dirty="0"/>
              <a:t>How we classify ingredients types</a:t>
            </a:r>
          </a:p>
        </p:txBody>
      </p:sp>
      <p:sp>
        <p:nvSpPr>
          <p:cNvPr id="4" name="Slide Number Placeholder 3">
            <a:extLst>
              <a:ext uri="{FF2B5EF4-FFF2-40B4-BE49-F238E27FC236}">
                <a16:creationId xmlns:a16="http://schemas.microsoft.com/office/drawing/2014/main" id="{4FFAAC4B-22F5-25E8-D5FE-305B2417F573}"/>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FC56600-3251-4A11-A1C9-7C2E590B4D39}" type="slidenum">
              <a:rPr lang="en-US" smtClean="0"/>
              <a:pPr/>
              <a:t>10</a:t>
            </a:fld>
            <a:endParaRPr lang="en-US" dirty="0"/>
          </a:p>
        </p:txBody>
      </p:sp>
      <p:sp>
        <p:nvSpPr>
          <p:cNvPr id="6" name="Slide Number Placeholder 5">
            <a:extLst>
              <a:ext uri="{FF2B5EF4-FFF2-40B4-BE49-F238E27FC236}">
                <a16:creationId xmlns:a16="http://schemas.microsoft.com/office/drawing/2014/main" id="{373DF1D2-8B69-7D6A-6F26-E5FE714CCACF}"/>
              </a:ext>
            </a:extLst>
          </p:cNvPr>
          <p:cNvSpPr txBox="1">
            <a:spLocks/>
          </p:cNvSpPr>
          <p:nvPr/>
        </p:nvSpPr>
        <p:spPr>
          <a:xfrm>
            <a:off x="-2162176" y="6308224"/>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FC56600-3251-4A11-A1C9-7C2E590B4D39}" type="slidenum">
              <a:rPr lang="en-US" smtClean="0"/>
              <a:pPr/>
              <a:t>10</a:t>
            </a:fld>
            <a:endParaRPr lang="en-US"/>
          </a:p>
        </p:txBody>
      </p:sp>
      <p:graphicFrame>
        <p:nvGraphicFramePr>
          <p:cNvPr id="3" name="Table 2">
            <a:extLst>
              <a:ext uri="{FF2B5EF4-FFF2-40B4-BE49-F238E27FC236}">
                <a16:creationId xmlns:a16="http://schemas.microsoft.com/office/drawing/2014/main" id="{C58C2409-0DE2-2833-A27C-89011C07CDAA}"/>
              </a:ext>
            </a:extLst>
          </p:cNvPr>
          <p:cNvGraphicFramePr>
            <a:graphicFrameLocks noGrp="1"/>
          </p:cNvGraphicFramePr>
          <p:nvPr>
            <p:extLst>
              <p:ext uri="{D42A27DB-BD31-4B8C-83A1-F6EECF244321}">
                <p14:modId xmlns:p14="http://schemas.microsoft.com/office/powerpoint/2010/main" val="3196751636"/>
              </p:ext>
            </p:extLst>
          </p:nvPr>
        </p:nvGraphicFramePr>
        <p:xfrm>
          <a:off x="939800" y="1485900"/>
          <a:ext cx="9969498" cy="4822324"/>
        </p:xfrm>
        <a:graphic>
          <a:graphicData uri="http://schemas.openxmlformats.org/drawingml/2006/table">
            <a:tbl>
              <a:tblPr>
                <a:tableStyleId>{7DF18680-E054-41AD-8BC1-D1AEF772440D}</a:tableStyleId>
              </a:tblPr>
              <a:tblGrid>
                <a:gridCol w="1661583">
                  <a:extLst>
                    <a:ext uri="{9D8B030D-6E8A-4147-A177-3AD203B41FA5}">
                      <a16:colId xmlns:a16="http://schemas.microsoft.com/office/drawing/2014/main" val="2353413929"/>
                    </a:ext>
                  </a:extLst>
                </a:gridCol>
                <a:gridCol w="1661583">
                  <a:extLst>
                    <a:ext uri="{9D8B030D-6E8A-4147-A177-3AD203B41FA5}">
                      <a16:colId xmlns:a16="http://schemas.microsoft.com/office/drawing/2014/main" val="750113982"/>
                    </a:ext>
                  </a:extLst>
                </a:gridCol>
                <a:gridCol w="1661583">
                  <a:extLst>
                    <a:ext uri="{9D8B030D-6E8A-4147-A177-3AD203B41FA5}">
                      <a16:colId xmlns:a16="http://schemas.microsoft.com/office/drawing/2014/main" val="4033806944"/>
                    </a:ext>
                  </a:extLst>
                </a:gridCol>
                <a:gridCol w="1661583">
                  <a:extLst>
                    <a:ext uri="{9D8B030D-6E8A-4147-A177-3AD203B41FA5}">
                      <a16:colId xmlns:a16="http://schemas.microsoft.com/office/drawing/2014/main" val="4128836952"/>
                    </a:ext>
                  </a:extLst>
                </a:gridCol>
                <a:gridCol w="1661583">
                  <a:extLst>
                    <a:ext uri="{9D8B030D-6E8A-4147-A177-3AD203B41FA5}">
                      <a16:colId xmlns:a16="http://schemas.microsoft.com/office/drawing/2014/main" val="780335568"/>
                    </a:ext>
                  </a:extLst>
                </a:gridCol>
                <a:gridCol w="1661583">
                  <a:extLst>
                    <a:ext uri="{9D8B030D-6E8A-4147-A177-3AD203B41FA5}">
                      <a16:colId xmlns:a16="http://schemas.microsoft.com/office/drawing/2014/main" val="96844120"/>
                    </a:ext>
                  </a:extLst>
                </a:gridCol>
              </a:tblGrid>
              <a:tr h="316218">
                <a:tc>
                  <a:txBody>
                    <a:bodyPr/>
                    <a:lstStyle/>
                    <a:p>
                      <a:pPr>
                        <a:buNone/>
                      </a:pPr>
                      <a:r>
                        <a:rPr lang="en-US" sz="1400" b="1">
                          <a:solidFill>
                            <a:srgbClr val="002060"/>
                          </a:solidFill>
                        </a:rPr>
                        <a:t>Feed Category</a:t>
                      </a:r>
                    </a:p>
                  </a:txBody>
                  <a:tcPr marL="71333" marR="71333" marT="35667" marB="35667" anchor="ctr"/>
                </a:tc>
                <a:tc>
                  <a:txBody>
                    <a:bodyPr/>
                    <a:lstStyle/>
                    <a:p>
                      <a:pPr>
                        <a:buNone/>
                      </a:pPr>
                      <a:r>
                        <a:rPr lang="en-US" sz="1400" b="1" dirty="0">
                          <a:solidFill>
                            <a:srgbClr val="002060"/>
                          </a:solidFill>
                        </a:rPr>
                        <a:t>Digestibility</a:t>
                      </a:r>
                    </a:p>
                  </a:txBody>
                  <a:tcPr marL="71333" marR="71333" marT="35667" marB="35667" anchor="ctr"/>
                </a:tc>
                <a:tc>
                  <a:txBody>
                    <a:bodyPr/>
                    <a:lstStyle/>
                    <a:p>
                      <a:pPr>
                        <a:buNone/>
                      </a:pPr>
                      <a:r>
                        <a:rPr lang="en-US" sz="1400" b="1" dirty="0">
                          <a:solidFill>
                            <a:srgbClr val="002060"/>
                          </a:solidFill>
                        </a:rPr>
                        <a:t>GE (MJ /kg DM)</a:t>
                      </a:r>
                    </a:p>
                  </a:txBody>
                  <a:tcPr marL="71333" marR="71333" marT="35667" marB="35667" anchor="ctr"/>
                </a:tc>
                <a:tc>
                  <a:txBody>
                    <a:bodyPr/>
                    <a:lstStyle/>
                    <a:p>
                      <a:pPr>
                        <a:buNone/>
                      </a:pPr>
                      <a:r>
                        <a:rPr lang="en-US" sz="1400" b="1">
                          <a:solidFill>
                            <a:srgbClr val="002060"/>
                          </a:solidFill>
                        </a:rPr>
                        <a:t>NDF (% DM)</a:t>
                      </a:r>
                    </a:p>
                  </a:txBody>
                  <a:tcPr marL="71333" marR="71333" marT="35667" marB="35667" anchor="ctr"/>
                </a:tc>
                <a:tc>
                  <a:txBody>
                    <a:bodyPr/>
                    <a:lstStyle/>
                    <a:p>
                      <a:pPr>
                        <a:buNone/>
                      </a:pPr>
                      <a:r>
                        <a:rPr lang="en-US" sz="1400" b="1" dirty="0">
                          <a:solidFill>
                            <a:srgbClr val="002060"/>
                          </a:solidFill>
                        </a:rPr>
                        <a:t>Protein (% DM)</a:t>
                      </a:r>
                    </a:p>
                  </a:txBody>
                  <a:tcPr marL="71333" marR="71333" marT="35667" marB="35667" anchor="ctr"/>
                </a:tc>
                <a:tc>
                  <a:txBody>
                    <a:bodyPr/>
                    <a:lstStyle/>
                    <a:p>
                      <a:pPr>
                        <a:buNone/>
                      </a:pPr>
                      <a:r>
                        <a:rPr lang="en-US" sz="1400" b="1" dirty="0">
                          <a:solidFill>
                            <a:srgbClr val="002060"/>
                          </a:solidFill>
                        </a:rPr>
                        <a:t>Typical Examples</a:t>
                      </a:r>
                    </a:p>
                  </a:txBody>
                  <a:tcPr marL="71333" marR="71333" marT="35667" marB="35667" anchor="ctr"/>
                </a:tc>
                <a:extLst>
                  <a:ext uri="{0D108BD9-81ED-4DB2-BD59-A6C34878D82A}">
                    <a16:rowId xmlns:a16="http://schemas.microsoft.com/office/drawing/2014/main" val="952657800"/>
                  </a:ext>
                </a:extLst>
              </a:tr>
              <a:tr h="790545">
                <a:tc>
                  <a:txBody>
                    <a:bodyPr/>
                    <a:lstStyle/>
                    <a:p>
                      <a:pPr>
                        <a:buNone/>
                      </a:pPr>
                      <a:r>
                        <a:rPr lang="en-US" sz="1400" b="1">
                          <a:solidFill>
                            <a:srgbClr val="002060"/>
                          </a:solidFill>
                        </a:rPr>
                        <a:t>High-energy carbs</a:t>
                      </a:r>
                    </a:p>
                  </a:txBody>
                  <a:tcPr marL="71333" marR="71333" marT="35667" marB="35667" anchor="ctr"/>
                </a:tc>
                <a:tc>
                  <a:txBody>
                    <a:bodyPr/>
                    <a:lstStyle/>
                    <a:p>
                      <a:pPr>
                        <a:buNone/>
                      </a:pPr>
                      <a:r>
                        <a:rPr lang="en-US" sz="1400" b="0"/>
                        <a:t>&gt; 80 %</a:t>
                      </a:r>
                    </a:p>
                  </a:txBody>
                  <a:tcPr marL="71333" marR="71333" marT="35667" marB="35667" anchor="ctr"/>
                </a:tc>
                <a:tc>
                  <a:txBody>
                    <a:bodyPr/>
                    <a:lstStyle/>
                    <a:p>
                      <a:pPr>
                        <a:buNone/>
                      </a:pPr>
                      <a:r>
                        <a:rPr lang="en-US" sz="1400" b="0" dirty="0"/>
                        <a:t>17 – 19</a:t>
                      </a:r>
                    </a:p>
                  </a:txBody>
                  <a:tcPr marL="71333" marR="71333" marT="35667" marB="35667" anchor="ctr"/>
                </a:tc>
                <a:tc>
                  <a:txBody>
                    <a:bodyPr/>
                    <a:lstStyle/>
                    <a:p>
                      <a:pPr>
                        <a:buNone/>
                      </a:pPr>
                      <a:r>
                        <a:rPr lang="en-US" sz="1400"/>
                        <a:t>10 – 20</a:t>
                      </a:r>
                    </a:p>
                  </a:txBody>
                  <a:tcPr marL="71333" marR="71333" marT="35667" marB="35667" anchor="ctr"/>
                </a:tc>
                <a:tc>
                  <a:txBody>
                    <a:bodyPr/>
                    <a:lstStyle/>
                    <a:p>
                      <a:pPr>
                        <a:buNone/>
                      </a:pPr>
                      <a:r>
                        <a:rPr lang="en-US" sz="1400" dirty="0"/>
                        <a:t>8 – 12</a:t>
                      </a:r>
                    </a:p>
                  </a:txBody>
                  <a:tcPr marL="71333" marR="71333" marT="35667" marB="35667" anchor="ctr"/>
                </a:tc>
                <a:tc>
                  <a:txBody>
                    <a:bodyPr/>
                    <a:lstStyle/>
                    <a:p>
                      <a:pPr>
                        <a:buNone/>
                      </a:pPr>
                      <a:r>
                        <a:rPr lang="en-US" sz="1400" dirty="0"/>
                        <a:t>Maize grain, barley, wheat, molasses, cereal bran</a:t>
                      </a:r>
                    </a:p>
                  </a:txBody>
                  <a:tcPr marL="71333" marR="71333" marT="35667" marB="35667" anchor="ctr"/>
                </a:tc>
                <a:extLst>
                  <a:ext uri="{0D108BD9-81ED-4DB2-BD59-A6C34878D82A}">
                    <a16:rowId xmlns:a16="http://schemas.microsoft.com/office/drawing/2014/main" val="1092720813"/>
                  </a:ext>
                </a:extLst>
              </a:tr>
              <a:tr h="790545">
                <a:tc>
                  <a:txBody>
                    <a:bodyPr/>
                    <a:lstStyle/>
                    <a:p>
                      <a:pPr>
                        <a:buNone/>
                      </a:pPr>
                      <a:r>
                        <a:rPr lang="en-US" sz="1400" b="1">
                          <a:solidFill>
                            <a:srgbClr val="002060"/>
                          </a:solidFill>
                        </a:rPr>
                        <a:t>High-energy fats/oils</a:t>
                      </a:r>
                    </a:p>
                  </a:txBody>
                  <a:tcPr marL="71333" marR="71333" marT="35667" marB="35667" anchor="ctr"/>
                </a:tc>
                <a:tc>
                  <a:txBody>
                    <a:bodyPr/>
                    <a:lstStyle/>
                    <a:p>
                      <a:pPr>
                        <a:buNone/>
                      </a:pPr>
                      <a:r>
                        <a:rPr lang="en-US" sz="1400" b="0"/>
                        <a:t>&gt; 90 %</a:t>
                      </a:r>
                    </a:p>
                  </a:txBody>
                  <a:tcPr marL="71333" marR="71333" marT="35667" marB="35667" anchor="ctr"/>
                </a:tc>
                <a:tc>
                  <a:txBody>
                    <a:bodyPr/>
                    <a:lstStyle/>
                    <a:p>
                      <a:pPr>
                        <a:buNone/>
                      </a:pPr>
                      <a:r>
                        <a:rPr lang="en-US" sz="1400" b="0" dirty="0"/>
                        <a:t>30 – 38</a:t>
                      </a:r>
                    </a:p>
                  </a:txBody>
                  <a:tcPr marL="71333" marR="71333" marT="35667" marB="35667" anchor="ctr"/>
                </a:tc>
                <a:tc>
                  <a:txBody>
                    <a:bodyPr/>
                    <a:lstStyle/>
                    <a:p>
                      <a:pPr>
                        <a:buNone/>
                      </a:pPr>
                      <a:r>
                        <a:rPr lang="en-US" sz="1400"/>
                        <a:t>&lt; 5</a:t>
                      </a:r>
                    </a:p>
                  </a:txBody>
                  <a:tcPr marL="71333" marR="71333" marT="35667" marB="35667" anchor="ctr"/>
                </a:tc>
                <a:tc>
                  <a:txBody>
                    <a:bodyPr/>
                    <a:lstStyle/>
                    <a:p>
                      <a:pPr>
                        <a:buNone/>
                      </a:pPr>
                      <a:r>
                        <a:rPr lang="en-US" sz="1400"/>
                        <a:t>&lt; 5</a:t>
                      </a:r>
                    </a:p>
                  </a:txBody>
                  <a:tcPr marL="71333" marR="71333" marT="35667" marB="35667" anchor="ctr"/>
                </a:tc>
                <a:tc>
                  <a:txBody>
                    <a:bodyPr/>
                    <a:lstStyle/>
                    <a:p>
                      <a:pPr>
                        <a:buNone/>
                      </a:pPr>
                      <a:r>
                        <a:rPr lang="en-US" sz="1400"/>
                        <a:t>Vegetable oils, tallow, protected fats</a:t>
                      </a:r>
                    </a:p>
                  </a:txBody>
                  <a:tcPr marL="71333" marR="71333" marT="35667" marB="35667" anchor="ctr"/>
                </a:tc>
                <a:extLst>
                  <a:ext uri="{0D108BD9-81ED-4DB2-BD59-A6C34878D82A}">
                    <a16:rowId xmlns:a16="http://schemas.microsoft.com/office/drawing/2014/main" val="12407814"/>
                  </a:ext>
                </a:extLst>
              </a:tr>
              <a:tr h="1027707">
                <a:tc>
                  <a:txBody>
                    <a:bodyPr/>
                    <a:lstStyle/>
                    <a:p>
                      <a:pPr>
                        <a:buNone/>
                      </a:pPr>
                      <a:r>
                        <a:rPr lang="en-US" sz="1400" b="1">
                          <a:solidFill>
                            <a:srgbClr val="002060"/>
                          </a:solidFill>
                        </a:rPr>
                        <a:t>High-protein feeds</a:t>
                      </a:r>
                    </a:p>
                  </a:txBody>
                  <a:tcPr marL="71333" marR="71333" marT="35667" marB="35667" anchor="ctr"/>
                </a:tc>
                <a:tc>
                  <a:txBody>
                    <a:bodyPr/>
                    <a:lstStyle/>
                    <a:p>
                      <a:pPr>
                        <a:buNone/>
                      </a:pPr>
                      <a:r>
                        <a:rPr lang="en-US" sz="1400" b="0"/>
                        <a:t>&gt; 75 %</a:t>
                      </a:r>
                    </a:p>
                  </a:txBody>
                  <a:tcPr marL="71333" marR="71333" marT="35667" marB="35667" anchor="ctr"/>
                </a:tc>
                <a:tc>
                  <a:txBody>
                    <a:bodyPr/>
                    <a:lstStyle/>
                    <a:p>
                      <a:pPr>
                        <a:buNone/>
                      </a:pPr>
                      <a:r>
                        <a:rPr lang="en-US" sz="1400" b="0" dirty="0"/>
                        <a:t>18 – 20</a:t>
                      </a:r>
                    </a:p>
                  </a:txBody>
                  <a:tcPr marL="71333" marR="71333" marT="35667" marB="35667" anchor="ctr"/>
                </a:tc>
                <a:tc>
                  <a:txBody>
                    <a:bodyPr/>
                    <a:lstStyle/>
                    <a:p>
                      <a:pPr>
                        <a:buNone/>
                      </a:pPr>
                      <a:r>
                        <a:rPr lang="en-US" sz="1400"/>
                        <a:t>10 – 30</a:t>
                      </a:r>
                    </a:p>
                  </a:txBody>
                  <a:tcPr marL="71333" marR="71333" marT="35667" marB="35667" anchor="ctr"/>
                </a:tc>
                <a:tc>
                  <a:txBody>
                    <a:bodyPr/>
                    <a:lstStyle/>
                    <a:p>
                      <a:pPr>
                        <a:buNone/>
                      </a:pPr>
                      <a:r>
                        <a:rPr lang="en-US" sz="1400"/>
                        <a:t>35 – 50</a:t>
                      </a:r>
                    </a:p>
                  </a:txBody>
                  <a:tcPr marL="71333" marR="71333" marT="35667" marB="35667" anchor="ctr"/>
                </a:tc>
                <a:tc>
                  <a:txBody>
                    <a:bodyPr/>
                    <a:lstStyle/>
                    <a:p>
                      <a:pPr>
                        <a:buNone/>
                      </a:pPr>
                      <a:r>
                        <a:rPr lang="en-US" sz="1400"/>
                        <a:t>Soybean meal, canola meal, fish meal, distillers grains</a:t>
                      </a:r>
                    </a:p>
                  </a:txBody>
                  <a:tcPr marL="71333" marR="71333" marT="35667" marB="35667" anchor="ctr"/>
                </a:tc>
                <a:extLst>
                  <a:ext uri="{0D108BD9-81ED-4DB2-BD59-A6C34878D82A}">
                    <a16:rowId xmlns:a16="http://schemas.microsoft.com/office/drawing/2014/main" val="2723396119"/>
                  </a:ext>
                </a:extLst>
              </a:tr>
              <a:tr h="553382">
                <a:tc>
                  <a:txBody>
                    <a:bodyPr/>
                    <a:lstStyle/>
                    <a:p>
                      <a:pPr>
                        <a:buNone/>
                      </a:pPr>
                      <a:r>
                        <a:rPr lang="en-US" sz="1400" b="1" dirty="0">
                          <a:solidFill>
                            <a:srgbClr val="002060"/>
                          </a:solidFill>
                        </a:rPr>
                        <a:t>Good-quality forages</a:t>
                      </a:r>
                    </a:p>
                  </a:txBody>
                  <a:tcPr marL="71333" marR="71333" marT="35667" marB="35667" anchor="ctr"/>
                </a:tc>
                <a:tc>
                  <a:txBody>
                    <a:bodyPr/>
                    <a:lstStyle/>
                    <a:p>
                      <a:pPr>
                        <a:buNone/>
                      </a:pPr>
                      <a:r>
                        <a:rPr lang="en-US" sz="1400" b="0"/>
                        <a:t>55 – 70 %</a:t>
                      </a:r>
                    </a:p>
                  </a:txBody>
                  <a:tcPr marL="71333" marR="71333" marT="35667" marB="35667" anchor="ctr"/>
                </a:tc>
                <a:tc>
                  <a:txBody>
                    <a:bodyPr/>
                    <a:lstStyle/>
                    <a:p>
                      <a:pPr>
                        <a:buNone/>
                      </a:pPr>
                      <a:r>
                        <a:rPr lang="en-US" sz="1400"/>
                        <a:t>16 – 18</a:t>
                      </a:r>
                    </a:p>
                  </a:txBody>
                  <a:tcPr marL="71333" marR="71333" marT="35667" marB="35667" anchor="ctr"/>
                </a:tc>
                <a:tc>
                  <a:txBody>
                    <a:bodyPr/>
                    <a:lstStyle/>
                    <a:p>
                      <a:pPr>
                        <a:buNone/>
                      </a:pPr>
                      <a:r>
                        <a:rPr lang="en-US" sz="1400"/>
                        <a:t>40 – 50</a:t>
                      </a:r>
                    </a:p>
                  </a:txBody>
                  <a:tcPr marL="71333" marR="71333" marT="35667" marB="35667" anchor="ctr"/>
                </a:tc>
                <a:tc>
                  <a:txBody>
                    <a:bodyPr/>
                    <a:lstStyle/>
                    <a:p>
                      <a:pPr>
                        <a:buNone/>
                      </a:pPr>
                      <a:r>
                        <a:rPr lang="en-US" sz="1400"/>
                        <a:t>12 – 20</a:t>
                      </a:r>
                    </a:p>
                  </a:txBody>
                  <a:tcPr marL="71333" marR="71333" marT="35667" marB="35667" anchor="ctr"/>
                </a:tc>
                <a:tc>
                  <a:txBody>
                    <a:bodyPr/>
                    <a:lstStyle/>
                    <a:p>
                      <a:pPr>
                        <a:buNone/>
                      </a:pPr>
                      <a:r>
                        <a:rPr lang="en-US" sz="1400"/>
                        <a:t>Young grass hay, quality silage</a:t>
                      </a:r>
                    </a:p>
                  </a:txBody>
                  <a:tcPr marL="71333" marR="71333" marT="35667" marB="35667" anchor="ctr"/>
                </a:tc>
                <a:extLst>
                  <a:ext uri="{0D108BD9-81ED-4DB2-BD59-A6C34878D82A}">
                    <a16:rowId xmlns:a16="http://schemas.microsoft.com/office/drawing/2014/main" val="2312358617"/>
                  </a:ext>
                </a:extLst>
              </a:tr>
              <a:tr h="790545">
                <a:tc>
                  <a:txBody>
                    <a:bodyPr/>
                    <a:lstStyle/>
                    <a:p>
                      <a:pPr>
                        <a:buNone/>
                      </a:pPr>
                      <a:r>
                        <a:rPr lang="en-US" sz="1400" b="1">
                          <a:solidFill>
                            <a:srgbClr val="002060"/>
                          </a:solidFill>
                        </a:rPr>
                        <a:t>Poor-quality roughages</a:t>
                      </a:r>
                    </a:p>
                  </a:txBody>
                  <a:tcPr marL="71333" marR="71333" marT="35667" marB="35667" anchor="ctr"/>
                </a:tc>
                <a:tc>
                  <a:txBody>
                    <a:bodyPr/>
                    <a:lstStyle/>
                    <a:p>
                      <a:pPr>
                        <a:buNone/>
                      </a:pPr>
                      <a:r>
                        <a:rPr lang="en-US" sz="1400" b="0" dirty="0"/>
                        <a:t>&lt; 50 %</a:t>
                      </a:r>
                    </a:p>
                  </a:txBody>
                  <a:tcPr marL="71333" marR="71333" marT="35667" marB="35667" anchor="ctr"/>
                </a:tc>
                <a:tc>
                  <a:txBody>
                    <a:bodyPr/>
                    <a:lstStyle/>
                    <a:p>
                      <a:pPr>
                        <a:buNone/>
                      </a:pPr>
                      <a:r>
                        <a:rPr lang="en-US" sz="1400"/>
                        <a:t>15 – 17</a:t>
                      </a:r>
                    </a:p>
                  </a:txBody>
                  <a:tcPr marL="71333" marR="71333" marT="35667" marB="35667" anchor="ctr"/>
                </a:tc>
                <a:tc>
                  <a:txBody>
                    <a:bodyPr/>
                    <a:lstStyle/>
                    <a:p>
                      <a:pPr>
                        <a:buNone/>
                      </a:pPr>
                      <a:r>
                        <a:rPr lang="en-US" sz="1400"/>
                        <a:t>60 – 75</a:t>
                      </a:r>
                    </a:p>
                  </a:txBody>
                  <a:tcPr marL="71333" marR="71333" marT="35667" marB="35667" anchor="ctr"/>
                </a:tc>
                <a:tc>
                  <a:txBody>
                    <a:bodyPr/>
                    <a:lstStyle/>
                    <a:p>
                      <a:pPr>
                        <a:buNone/>
                      </a:pPr>
                      <a:r>
                        <a:rPr lang="en-US" sz="1400"/>
                        <a:t>3 – 8</a:t>
                      </a:r>
                    </a:p>
                  </a:txBody>
                  <a:tcPr marL="71333" marR="71333" marT="35667" marB="35667" anchor="ctr"/>
                </a:tc>
                <a:tc>
                  <a:txBody>
                    <a:bodyPr/>
                    <a:lstStyle/>
                    <a:p>
                      <a:pPr>
                        <a:buNone/>
                      </a:pPr>
                      <a:r>
                        <a:rPr lang="en-US" sz="1400"/>
                        <a:t>Straw, mature pasture, maize stover</a:t>
                      </a:r>
                    </a:p>
                  </a:txBody>
                  <a:tcPr marL="71333" marR="71333" marT="35667" marB="35667" anchor="ctr"/>
                </a:tc>
                <a:extLst>
                  <a:ext uri="{0D108BD9-81ED-4DB2-BD59-A6C34878D82A}">
                    <a16:rowId xmlns:a16="http://schemas.microsoft.com/office/drawing/2014/main" val="10255979"/>
                  </a:ext>
                </a:extLst>
              </a:tr>
              <a:tr h="553382">
                <a:tc>
                  <a:txBody>
                    <a:bodyPr/>
                    <a:lstStyle/>
                    <a:p>
                      <a:pPr>
                        <a:buNone/>
                      </a:pPr>
                      <a:r>
                        <a:rPr lang="en-US" sz="1400" b="1" dirty="0">
                          <a:solidFill>
                            <a:srgbClr val="002060"/>
                          </a:solidFill>
                        </a:rPr>
                        <a:t>M</a:t>
                      </a:r>
                      <a:r>
                        <a:rPr lang="en-US" sz="1400" b="1">
                          <a:solidFill>
                            <a:srgbClr val="002060"/>
                          </a:solidFill>
                        </a:rPr>
                        <a:t>ineral </a:t>
                      </a:r>
                      <a:r>
                        <a:rPr lang="en-US" sz="1400" b="1" dirty="0">
                          <a:solidFill>
                            <a:srgbClr val="002060"/>
                          </a:solidFill>
                        </a:rPr>
                        <a:t>/ vitamin supplements</a:t>
                      </a:r>
                    </a:p>
                  </a:txBody>
                  <a:tcPr marL="71333" marR="71333" marT="35667" marB="35667" anchor="ctr"/>
                </a:tc>
                <a:tc>
                  <a:txBody>
                    <a:bodyPr/>
                    <a:lstStyle/>
                    <a:p>
                      <a:pPr>
                        <a:buNone/>
                      </a:pPr>
                      <a:r>
                        <a:rPr lang="en-US" sz="1400"/>
                        <a:t>Highly digestible</a:t>
                      </a:r>
                    </a:p>
                  </a:txBody>
                  <a:tcPr marL="71333" marR="71333" marT="35667" marB="35667" anchor="ctr"/>
                </a:tc>
                <a:tc>
                  <a:txBody>
                    <a:bodyPr/>
                    <a:lstStyle/>
                    <a:p>
                      <a:pPr>
                        <a:buNone/>
                      </a:pPr>
                      <a:r>
                        <a:rPr lang="en-US" sz="1400"/>
                        <a:t>Negligible</a:t>
                      </a:r>
                    </a:p>
                  </a:txBody>
                  <a:tcPr marL="71333" marR="71333" marT="35667" marB="35667" anchor="ctr"/>
                </a:tc>
                <a:tc>
                  <a:txBody>
                    <a:bodyPr/>
                    <a:lstStyle/>
                    <a:p>
                      <a:pPr>
                        <a:buNone/>
                      </a:pPr>
                      <a:r>
                        <a:rPr lang="en-US" sz="1400"/>
                        <a:t>Negligible</a:t>
                      </a:r>
                    </a:p>
                  </a:txBody>
                  <a:tcPr marL="71333" marR="71333" marT="35667" marB="35667" anchor="ctr"/>
                </a:tc>
                <a:tc>
                  <a:txBody>
                    <a:bodyPr/>
                    <a:lstStyle/>
                    <a:p>
                      <a:pPr>
                        <a:buNone/>
                      </a:pPr>
                      <a:r>
                        <a:rPr lang="en-US" sz="1400"/>
                        <a:t>Negligible</a:t>
                      </a:r>
                    </a:p>
                  </a:txBody>
                  <a:tcPr marL="71333" marR="71333" marT="35667" marB="35667" anchor="ctr"/>
                </a:tc>
                <a:tc>
                  <a:txBody>
                    <a:bodyPr/>
                    <a:lstStyle/>
                    <a:p>
                      <a:pPr>
                        <a:buNone/>
                      </a:pPr>
                      <a:r>
                        <a:rPr lang="en-US" sz="1400" dirty="0"/>
                        <a:t>Mineral premixes, salt licks</a:t>
                      </a:r>
                    </a:p>
                  </a:txBody>
                  <a:tcPr marL="71333" marR="71333" marT="35667" marB="35667" anchor="ctr"/>
                </a:tc>
                <a:extLst>
                  <a:ext uri="{0D108BD9-81ED-4DB2-BD59-A6C34878D82A}">
                    <a16:rowId xmlns:a16="http://schemas.microsoft.com/office/drawing/2014/main" val="2602559789"/>
                  </a:ext>
                </a:extLst>
              </a:tr>
            </a:tbl>
          </a:graphicData>
        </a:graphic>
      </p:graphicFrame>
    </p:spTree>
    <p:extLst>
      <p:ext uri="{BB962C8B-B14F-4D97-AF65-F5344CB8AC3E}">
        <p14:creationId xmlns:p14="http://schemas.microsoft.com/office/powerpoint/2010/main" val="28711147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33366-11E4-FC51-3D0C-FEA72CFA57F8}"/>
              </a:ext>
            </a:extLst>
          </p:cNvPr>
          <p:cNvSpPr>
            <a:spLocks noGrp="1"/>
          </p:cNvSpPr>
          <p:nvPr>
            <p:ph type="title"/>
          </p:nvPr>
        </p:nvSpPr>
        <p:spPr/>
        <p:txBody>
          <a:bodyPr/>
          <a:lstStyle/>
          <a:p>
            <a:r>
              <a:rPr lang="en-US" dirty="0"/>
              <a:t>Possible Improvements</a:t>
            </a:r>
          </a:p>
        </p:txBody>
      </p:sp>
      <p:sp>
        <p:nvSpPr>
          <p:cNvPr id="3" name="Content Placeholder 2">
            <a:extLst>
              <a:ext uri="{FF2B5EF4-FFF2-40B4-BE49-F238E27FC236}">
                <a16:creationId xmlns:a16="http://schemas.microsoft.com/office/drawing/2014/main" id="{3C3B2D6B-370A-6A7A-807E-7F9EDA604C17}"/>
              </a:ext>
            </a:extLst>
          </p:cNvPr>
          <p:cNvSpPr>
            <a:spLocks noGrp="1"/>
          </p:cNvSpPr>
          <p:nvPr>
            <p:ph idx="1"/>
          </p:nvPr>
        </p:nvSpPr>
        <p:spPr>
          <a:xfrm>
            <a:off x="581024" y="1556118"/>
            <a:ext cx="10982325" cy="4351338"/>
          </a:xfrm>
        </p:spPr>
        <p:txBody>
          <a:bodyPr/>
          <a:lstStyle/>
          <a:p>
            <a:pPr marL="0" indent="0">
              <a:buNone/>
            </a:pPr>
            <a:endParaRPr lang="en-US" dirty="0"/>
          </a:p>
          <a:p>
            <a:r>
              <a:rPr lang="en-US" dirty="0"/>
              <a:t>Ingredient categories for pertinent analysis</a:t>
            </a:r>
          </a:p>
          <a:p>
            <a:endParaRPr lang="en-US" dirty="0"/>
          </a:p>
          <a:p>
            <a:r>
              <a:rPr lang="en-US" dirty="0"/>
              <a:t>Other ways to estimate emissions than IPCC Tier 2</a:t>
            </a:r>
          </a:p>
          <a:p>
            <a:endParaRPr lang="en-US" dirty="0"/>
          </a:p>
          <a:p>
            <a:r>
              <a:rPr lang="en-US" dirty="0" err="1"/>
              <a:t>Ym</a:t>
            </a:r>
            <a:r>
              <a:rPr lang="en-US" dirty="0"/>
              <a:t> values in IPCC are from trials in New Zealand </a:t>
            </a:r>
          </a:p>
          <a:p>
            <a:pPr marL="0" indent="0">
              <a:buNone/>
            </a:pPr>
            <a:endParaRPr lang="en-US" dirty="0"/>
          </a:p>
          <a:p>
            <a:pPr marL="0" indent="0">
              <a:buNone/>
            </a:pPr>
            <a:endParaRPr lang="en-US" dirty="0"/>
          </a:p>
          <a:p>
            <a:endParaRPr lang="en-US" dirty="0"/>
          </a:p>
        </p:txBody>
      </p:sp>
      <p:sp>
        <p:nvSpPr>
          <p:cNvPr id="4" name="Slide Number Placeholder 3">
            <a:extLst>
              <a:ext uri="{FF2B5EF4-FFF2-40B4-BE49-F238E27FC236}">
                <a16:creationId xmlns:a16="http://schemas.microsoft.com/office/drawing/2014/main" id="{8D0F5EE8-DBBC-3A9D-06E1-F7510D119728}"/>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FC56600-3251-4A11-A1C9-7C2E590B4D39}" type="slidenum">
              <a:rPr lang="en-US" smtClean="0"/>
              <a:pPr/>
              <a:t>11</a:t>
            </a:fld>
            <a:endParaRPr lang="en-US"/>
          </a:p>
        </p:txBody>
      </p:sp>
      <p:sp>
        <p:nvSpPr>
          <p:cNvPr id="5" name="Slide Number Placeholder 5">
            <a:extLst>
              <a:ext uri="{FF2B5EF4-FFF2-40B4-BE49-F238E27FC236}">
                <a16:creationId xmlns:a16="http://schemas.microsoft.com/office/drawing/2014/main" id="{09053367-5E1C-83D7-BD32-79AAF95BBE64}"/>
              </a:ext>
            </a:extLst>
          </p:cNvPr>
          <p:cNvSpPr txBox="1">
            <a:spLocks/>
          </p:cNvSpPr>
          <p:nvPr/>
        </p:nvSpPr>
        <p:spPr>
          <a:xfrm>
            <a:off x="-2162176" y="6308224"/>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FC56600-3251-4A11-A1C9-7C2E590B4D39}" type="slidenum">
              <a:rPr lang="en-US" smtClean="0"/>
              <a:pPr/>
              <a:t>11</a:t>
            </a:fld>
            <a:endParaRPr lang="en-US"/>
          </a:p>
        </p:txBody>
      </p:sp>
    </p:spTree>
    <p:extLst>
      <p:ext uri="{BB962C8B-B14F-4D97-AF65-F5344CB8AC3E}">
        <p14:creationId xmlns:p14="http://schemas.microsoft.com/office/powerpoint/2010/main" val="30355456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11EF7-C6CE-A3ED-E7BA-2DADCC1B6CCE}"/>
              </a:ext>
            </a:extLst>
          </p:cNvPr>
          <p:cNvSpPr>
            <a:spLocks noGrp="1"/>
          </p:cNvSpPr>
          <p:nvPr>
            <p:ph type="title"/>
          </p:nvPr>
        </p:nvSpPr>
        <p:spPr/>
        <p:txBody>
          <a:bodyPr/>
          <a:lstStyle/>
          <a:p>
            <a:r>
              <a:rPr lang="en-US" dirty="0" err="1"/>
              <a:t>Feedipedia</a:t>
            </a:r>
            <a:r>
              <a:rPr lang="en-US" dirty="0"/>
              <a:t> and nutritional comp data update</a:t>
            </a:r>
          </a:p>
        </p:txBody>
      </p:sp>
      <p:sp>
        <p:nvSpPr>
          <p:cNvPr id="3" name="Content Placeholder 2">
            <a:extLst>
              <a:ext uri="{FF2B5EF4-FFF2-40B4-BE49-F238E27FC236}">
                <a16:creationId xmlns:a16="http://schemas.microsoft.com/office/drawing/2014/main" id="{BFC40FF4-3F07-0045-D89D-1E9506EEB963}"/>
              </a:ext>
            </a:extLst>
          </p:cNvPr>
          <p:cNvSpPr>
            <a:spLocks noGrp="1"/>
          </p:cNvSpPr>
          <p:nvPr>
            <p:ph idx="1"/>
          </p:nvPr>
        </p:nvSpPr>
        <p:spPr/>
        <p:txBody>
          <a:bodyPr/>
          <a:lstStyle/>
          <a:p>
            <a:r>
              <a:rPr lang="en-US" dirty="0"/>
              <a:t>Update of </a:t>
            </a:r>
            <a:r>
              <a:rPr lang="en-US" dirty="0" err="1"/>
              <a:t>feedipedia</a:t>
            </a:r>
            <a:r>
              <a:rPr lang="en-US" dirty="0"/>
              <a:t> codes (600 unique entries)</a:t>
            </a:r>
          </a:p>
          <a:p>
            <a:pPr marL="0" indent="0">
              <a:buNone/>
            </a:pPr>
            <a:endParaRPr lang="en-US" dirty="0"/>
          </a:p>
          <a:p>
            <a:r>
              <a:rPr lang="en-US" dirty="0"/>
              <a:t>Comparison of </a:t>
            </a:r>
            <a:r>
              <a:rPr lang="en-US" dirty="0" err="1"/>
              <a:t>feedipedia</a:t>
            </a:r>
            <a:r>
              <a:rPr lang="en-US" dirty="0"/>
              <a:t> and raw data. When raw data is too far off (&gt;10%) the nutritional composition was replaced with </a:t>
            </a:r>
            <a:r>
              <a:rPr lang="en-US" dirty="0" err="1"/>
              <a:t>feedipedia</a:t>
            </a:r>
            <a:r>
              <a:rPr lang="en-US" dirty="0"/>
              <a:t> data)</a:t>
            </a:r>
          </a:p>
          <a:p>
            <a:endParaRPr lang="en-US" dirty="0"/>
          </a:p>
          <a:p>
            <a:r>
              <a:rPr lang="en-US" dirty="0"/>
              <a:t>0.07% (=252 unique ingredients) of nutrition data was corrected</a:t>
            </a:r>
          </a:p>
        </p:txBody>
      </p:sp>
    </p:spTree>
    <p:extLst>
      <p:ext uri="{BB962C8B-B14F-4D97-AF65-F5344CB8AC3E}">
        <p14:creationId xmlns:p14="http://schemas.microsoft.com/office/powerpoint/2010/main" val="18067901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B9C14-CC19-C719-6102-95579E82983C}"/>
              </a:ext>
            </a:extLst>
          </p:cNvPr>
          <p:cNvSpPr>
            <a:spLocks noGrp="1"/>
          </p:cNvSpPr>
          <p:nvPr>
            <p:ph type="title"/>
          </p:nvPr>
        </p:nvSpPr>
        <p:spPr/>
        <p:txBody>
          <a:bodyPr/>
          <a:lstStyle/>
          <a:p>
            <a:r>
              <a:rPr lang="en-US" dirty="0"/>
              <a:t>Nutritional data corrections</a:t>
            </a:r>
          </a:p>
        </p:txBody>
      </p:sp>
      <p:pic>
        <p:nvPicPr>
          <p:cNvPr id="7" name="Picture 6">
            <a:extLst>
              <a:ext uri="{FF2B5EF4-FFF2-40B4-BE49-F238E27FC236}">
                <a16:creationId xmlns:a16="http://schemas.microsoft.com/office/drawing/2014/main" id="{08BA2AE3-FA49-8B5E-DB99-38A40FEADC8F}"/>
              </a:ext>
            </a:extLst>
          </p:cNvPr>
          <p:cNvPicPr>
            <a:picLocks noChangeAspect="1"/>
          </p:cNvPicPr>
          <p:nvPr/>
        </p:nvPicPr>
        <p:blipFill>
          <a:blip r:embed="rId2"/>
          <a:stretch>
            <a:fillRect/>
          </a:stretch>
        </p:blipFill>
        <p:spPr>
          <a:xfrm>
            <a:off x="1268059" y="1330995"/>
            <a:ext cx="9608255" cy="4196010"/>
          </a:xfrm>
          <a:prstGeom prst="rect">
            <a:avLst/>
          </a:prstGeom>
        </p:spPr>
      </p:pic>
    </p:spTree>
    <p:extLst>
      <p:ext uri="{BB962C8B-B14F-4D97-AF65-F5344CB8AC3E}">
        <p14:creationId xmlns:p14="http://schemas.microsoft.com/office/powerpoint/2010/main" val="39806965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FC4B6-BB55-9375-9B40-A96E68F0F739}"/>
              </a:ext>
            </a:extLst>
          </p:cNvPr>
          <p:cNvSpPr>
            <a:spLocks noGrp="1"/>
          </p:cNvSpPr>
          <p:nvPr>
            <p:ph type="title"/>
          </p:nvPr>
        </p:nvSpPr>
        <p:spPr/>
        <p:txBody>
          <a:bodyPr/>
          <a:lstStyle/>
          <a:p>
            <a:r>
              <a:rPr lang="en-US" dirty="0"/>
              <a:t>Ingredient classification</a:t>
            </a:r>
          </a:p>
        </p:txBody>
      </p:sp>
      <p:sp>
        <p:nvSpPr>
          <p:cNvPr id="3" name="Content Placeholder 2">
            <a:extLst>
              <a:ext uri="{FF2B5EF4-FFF2-40B4-BE49-F238E27FC236}">
                <a16:creationId xmlns:a16="http://schemas.microsoft.com/office/drawing/2014/main" id="{6E1896B4-C7F9-592A-6434-874545228E50}"/>
              </a:ext>
            </a:extLst>
          </p:cNvPr>
          <p:cNvSpPr>
            <a:spLocks noGrp="1"/>
          </p:cNvSpPr>
          <p:nvPr>
            <p:ph idx="1"/>
          </p:nvPr>
        </p:nvSpPr>
        <p:spPr>
          <a:xfrm>
            <a:off x="581024" y="1825625"/>
            <a:ext cx="6327291" cy="4351338"/>
          </a:xfrm>
        </p:spPr>
        <p:txBody>
          <a:bodyPr/>
          <a:lstStyle/>
          <a:p>
            <a:r>
              <a:rPr lang="en-US" dirty="0"/>
              <a:t>Flexible Decision tree and text parsing method is the most promising (70.9% coverage)</a:t>
            </a:r>
          </a:p>
          <a:p>
            <a:r>
              <a:rPr lang="en-US" dirty="0"/>
              <a:t>Ingredients and diets were classified</a:t>
            </a:r>
          </a:p>
          <a:p>
            <a:r>
              <a:rPr lang="en-US" dirty="0"/>
              <a:t>Offal and bran were harmonized</a:t>
            </a:r>
          </a:p>
          <a:p>
            <a:endParaRPr lang="en-US" dirty="0"/>
          </a:p>
          <a:p>
            <a:pPr marL="0" indent="0">
              <a:buNone/>
            </a:pPr>
            <a:endParaRPr lang="en-US" dirty="0"/>
          </a:p>
        </p:txBody>
      </p:sp>
      <p:pic>
        <p:nvPicPr>
          <p:cNvPr id="7" name="Picture 6">
            <a:extLst>
              <a:ext uri="{FF2B5EF4-FFF2-40B4-BE49-F238E27FC236}">
                <a16:creationId xmlns:a16="http://schemas.microsoft.com/office/drawing/2014/main" id="{DF2216D5-E1F4-A515-FF5D-A7D9512360B9}"/>
              </a:ext>
            </a:extLst>
          </p:cNvPr>
          <p:cNvPicPr>
            <a:picLocks noChangeAspect="1"/>
          </p:cNvPicPr>
          <p:nvPr/>
        </p:nvPicPr>
        <p:blipFill>
          <a:blip r:embed="rId2"/>
          <a:stretch>
            <a:fillRect/>
          </a:stretch>
        </p:blipFill>
        <p:spPr>
          <a:xfrm>
            <a:off x="7600836" y="399501"/>
            <a:ext cx="4010140" cy="4648410"/>
          </a:xfrm>
          <a:prstGeom prst="rect">
            <a:avLst/>
          </a:prstGeom>
        </p:spPr>
      </p:pic>
      <p:pic>
        <p:nvPicPr>
          <p:cNvPr id="9" name="Picture 8">
            <a:extLst>
              <a:ext uri="{FF2B5EF4-FFF2-40B4-BE49-F238E27FC236}">
                <a16:creationId xmlns:a16="http://schemas.microsoft.com/office/drawing/2014/main" id="{1719ED18-B949-A340-1FCD-B3A08063DEEC}"/>
              </a:ext>
            </a:extLst>
          </p:cNvPr>
          <p:cNvPicPr>
            <a:picLocks noChangeAspect="1"/>
          </p:cNvPicPr>
          <p:nvPr/>
        </p:nvPicPr>
        <p:blipFill>
          <a:blip r:embed="rId3"/>
          <a:stretch>
            <a:fillRect/>
          </a:stretch>
        </p:blipFill>
        <p:spPr>
          <a:xfrm>
            <a:off x="0" y="4242074"/>
            <a:ext cx="8050937" cy="1611673"/>
          </a:xfrm>
          <a:prstGeom prst="rect">
            <a:avLst/>
          </a:prstGeom>
        </p:spPr>
      </p:pic>
    </p:spTree>
    <p:extLst>
      <p:ext uri="{BB962C8B-B14F-4D97-AF65-F5344CB8AC3E}">
        <p14:creationId xmlns:p14="http://schemas.microsoft.com/office/powerpoint/2010/main" val="2350869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BD88D-8A78-23BE-F563-1C6CE42EE470}"/>
              </a:ext>
            </a:extLst>
          </p:cNvPr>
          <p:cNvSpPr>
            <a:spLocks noGrp="1"/>
          </p:cNvSpPr>
          <p:nvPr>
            <p:ph type="title"/>
          </p:nvPr>
        </p:nvSpPr>
        <p:spPr/>
        <p:txBody>
          <a:bodyPr/>
          <a:lstStyle/>
          <a:p>
            <a:r>
              <a:rPr lang="en-US" dirty="0"/>
              <a:t>Ingredients classification</a:t>
            </a:r>
          </a:p>
        </p:txBody>
      </p:sp>
      <p:sp>
        <p:nvSpPr>
          <p:cNvPr id="3" name="Content Placeholder 2">
            <a:extLst>
              <a:ext uri="{FF2B5EF4-FFF2-40B4-BE49-F238E27FC236}">
                <a16:creationId xmlns:a16="http://schemas.microsoft.com/office/drawing/2014/main" id="{342E7687-7BAF-5855-D0D1-F6C1B2523FB6}"/>
              </a:ext>
            </a:extLst>
          </p:cNvPr>
          <p:cNvSpPr>
            <a:spLocks noGrp="1"/>
          </p:cNvSpPr>
          <p:nvPr>
            <p:ph idx="1"/>
          </p:nvPr>
        </p:nvSpPr>
        <p:spPr/>
        <p:txBody>
          <a:bodyPr/>
          <a:lstStyle/>
          <a:p>
            <a:r>
              <a:rPr lang="en-US" dirty="0"/>
              <a:t>Total number of papers with ch4 and then papers where all ingredients are classified</a:t>
            </a:r>
          </a:p>
          <a:p>
            <a:pPr marL="0" indent="0">
              <a:buNone/>
            </a:pPr>
            <a:endParaRPr lang="en-US" dirty="0"/>
          </a:p>
        </p:txBody>
      </p:sp>
      <p:pic>
        <p:nvPicPr>
          <p:cNvPr id="4" name="Picture 3">
            <a:extLst>
              <a:ext uri="{FF2B5EF4-FFF2-40B4-BE49-F238E27FC236}">
                <a16:creationId xmlns:a16="http://schemas.microsoft.com/office/drawing/2014/main" id="{B21863F1-8E24-CBC1-E947-81E177AF8B89}"/>
              </a:ext>
            </a:extLst>
          </p:cNvPr>
          <p:cNvPicPr>
            <a:picLocks noChangeAspect="1"/>
          </p:cNvPicPr>
          <p:nvPr/>
        </p:nvPicPr>
        <p:blipFill>
          <a:blip r:embed="rId2"/>
          <a:stretch>
            <a:fillRect/>
          </a:stretch>
        </p:blipFill>
        <p:spPr>
          <a:xfrm>
            <a:off x="3830920" y="2735804"/>
            <a:ext cx="4482532" cy="2769406"/>
          </a:xfrm>
          <a:prstGeom prst="rect">
            <a:avLst/>
          </a:prstGeom>
        </p:spPr>
      </p:pic>
    </p:spTree>
    <p:extLst>
      <p:ext uri="{BB962C8B-B14F-4D97-AF65-F5344CB8AC3E}">
        <p14:creationId xmlns:p14="http://schemas.microsoft.com/office/powerpoint/2010/main" val="939412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F2D78-606C-65E0-0214-B37945BF594B}"/>
              </a:ext>
            </a:extLst>
          </p:cNvPr>
          <p:cNvSpPr>
            <a:spLocks noGrp="1"/>
          </p:cNvSpPr>
          <p:nvPr>
            <p:ph type="title"/>
          </p:nvPr>
        </p:nvSpPr>
        <p:spPr/>
        <p:txBody>
          <a:bodyPr/>
          <a:lstStyle/>
          <a:p>
            <a:r>
              <a:rPr lang="en-US" dirty="0"/>
              <a:t>Ingredient classification</a:t>
            </a:r>
          </a:p>
        </p:txBody>
      </p:sp>
      <p:sp>
        <p:nvSpPr>
          <p:cNvPr id="3" name="Content Placeholder 2">
            <a:extLst>
              <a:ext uri="{FF2B5EF4-FFF2-40B4-BE49-F238E27FC236}">
                <a16:creationId xmlns:a16="http://schemas.microsoft.com/office/drawing/2014/main" id="{39D85163-E7A5-1D0E-87E8-F4F55667518D}"/>
              </a:ext>
            </a:extLst>
          </p:cNvPr>
          <p:cNvSpPr>
            <a:spLocks noGrp="1"/>
          </p:cNvSpPr>
          <p:nvPr>
            <p:ph idx="1"/>
          </p:nvPr>
        </p:nvSpPr>
        <p:spPr>
          <a:xfrm>
            <a:off x="581025" y="1395968"/>
            <a:ext cx="6118212" cy="2338750"/>
          </a:xfrm>
        </p:spPr>
        <p:txBody>
          <a:bodyPr>
            <a:normAutofit lnSpcReduction="10000"/>
          </a:bodyPr>
          <a:lstStyle/>
          <a:p>
            <a:r>
              <a:rPr lang="en-US" dirty="0"/>
              <a:t>Most common unclassified ingredients</a:t>
            </a:r>
          </a:p>
          <a:p>
            <a:endParaRPr lang="en-US" dirty="0"/>
          </a:p>
          <a:p>
            <a:r>
              <a:rPr lang="en-US" dirty="0"/>
              <a:t>Only 90 unclassified items</a:t>
            </a:r>
          </a:p>
          <a:p>
            <a:endParaRPr lang="en-US" dirty="0"/>
          </a:p>
          <a:p>
            <a:r>
              <a:rPr lang="en-US" dirty="0"/>
              <a:t>Drops 73 unique papers</a:t>
            </a:r>
          </a:p>
        </p:txBody>
      </p:sp>
      <p:pic>
        <p:nvPicPr>
          <p:cNvPr id="5" name="Picture 4">
            <a:extLst>
              <a:ext uri="{FF2B5EF4-FFF2-40B4-BE49-F238E27FC236}">
                <a16:creationId xmlns:a16="http://schemas.microsoft.com/office/drawing/2014/main" id="{8A2AFA14-492B-3865-08AE-0810A51C68D1}"/>
              </a:ext>
            </a:extLst>
          </p:cNvPr>
          <p:cNvPicPr>
            <a:picLocks noChangeAspect="1"/>
          </p:cNvPicPr>
          <p:nvPr/>
        </p:nvPicPr>
        <p:blipFill>
          <a:blip r:embed="rId2"/>
          <a:stretch>
            <a:fillRect/>
          </a:stretch>
        </p:blipFill>
        <p:spPr>
          <a:xfrm>
            <a:off x="6699236" y="688158"/>
            <a:ext cx="5221015" cy="5108333"/>
          </a:xfrm>
          <a:prstGeom prst="rect">
            <a:avLst/>
          </a:prstGeom>
        </p:spPr>
      </p:pic>
    </p:spTree>
    <p:extLst>
      <p:ext uri="{BB962C8B-B14F-4D97-AF65-F5344CB8AC3E}">
        <p14:creationId xmlns:p14="http://schemas.microsoft.com/office/powerpoint/2010/main" val="13333851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304EB-EA29-D633-AA8D-43197227BCC5}"/>
              </a:ext>
            </a:extLst>
          </p:cNvPr>
          <p:cNvSpPr>
            <a:spLocks noGrp="1"/>
          </p:cNvSpPr>
          <p:nvPr>
            <p:ph type="title"/>
          </p:nvPr>
        </p:nvSpPr>
        <p:spPr/>
        <p:txBody>
          <a:bodyPr/>
          <a:lstStyle/>
          <a:p>
            <a:r>
              <a:rPr lang="en-US" dirty="0"/>
              <a:t>Practice classification logic</a:t>
            </a:r>
          </a:p>
        </p:txBody>
      </p:sp>
      <p:sp>
        <p:nvSpPr>
          <p:cNvPr id="3" name="Content Placeholder 2">
            <a:extLst>
              <a:ext uri="{FF2B5EF4-FFF2-40B4-BE49-F238E27FC236}">
                <a16:creationId xmlns:a16="http://schemas.microsoft.com/office/drawing/2014/main" id="{40DAE6CF-69D0-D55B-540B-1F95FEA5A52B}"/>
              </a:ext>
            </a:extLst>
          </p:cNvPr>
          <p:cNvSpPr>
            <a:spLocks noGrp="1"/>
          </p:cNvSpPr>
          <p:nvPr>
            <p:ph idx="1"/>
          </p:nvPr>
        </p:nvSpPr>
        <p:spPr>
          <a:xfrm>
            <a:off x="496827" y="1253331"/>
            <a:ext cx="7207901" cy="4351338"/>
          </a:xfrm>
        </p:spPr>
        <p:txBody>
          <a:bodyPr/>
          <a:lstStyle/>
          <a:p>
            <a:r>
              <a:rPr lang="en-US" dirty="0"/>
              <a:t>Compare treatments to control</a:t>
            </a:r>
          </a:p>
          <a:p>
            <a:pPr lvl="0" fontAlgn="base">
              <a:spcAft>
                <a:spcPct val="0"/>
              </a:spcAft>
            </a:pPr>
            <a:r>
              <a:rPr lang="en-US" altLang="en-US" dirty="0"/>
              <a:t>Addition → totals increased OR only new ingredients added</a:t>
            </a:r>
          </a:p>
          <a:p>
            <a:pPr lvl="0" fontAlgn="base">
              <a:spcAft>
                <a:spcPct val="0"/>
              </a:spcAft>
            </a:pPr>
            <a:r>
              <a:rPr lang="en-US" altLang="en-US" dirty="0"/>
              <a:t>Substitution → totals stable &amp; increases ≈ decreases (flexibility ±3%)</a:t>
            </a:r>
            <a:endParaRPr lang="en-US" dirty="0"/>
          </a:p>
          <a:p>
            <a:r>
              <a:rPr lang="en-US" dirty="0"/>
              <a:t>5% threshold to show real diet change</a:t>
            </a:r>
          </a:p>
          <a:p>
            <a:endParaRPr lang="en-US" dirty="0"/>
          </a:p>
          <a:p>
            <a:r>
              <a:rPr lang="en-US" dirty="0"/>
              <a:t>Drops 11 papers because no control</a:t>
            </a:r>
          </a:p>
        </p:txBody>
      </p:sp>
      <p:pic>
        <p:nvPicPr>
          <p:cNvPr id="5" name="Picture 4">
            <a:extLst>
              <a:ext uri="{FF2B5EF4-FFF2-40B4-BE49-F238E27FC236}">
                <a16:creationId xmlns:a16="http://schemas.microsoft.com/office/drawing/2014/main" id="{B1FBEBB5-E89F-4E78-FC7F-2555C77707E5}"/>
              </a:ext>
            </a:extLst>
          </p:cNvPr>
          <p:cNvPicPr>
            <a:picLocks noChangeAspect="1"/>
          </p:cNvPicPr>
          <p:nvPr/>
        </p:nvPicPr>
        <p:blipFill>
          <a:blip r:embed="rId2"/>
          <a:stretch>
            <a:fillRect/>
          </a:stretch>
        </p:blipFill>
        <p:spPr>
          <a:xfrm>
            <a:off x="7620531" y="1027906"/>
            <a:ext cx="3942818" cy="3894539"/>
          </a:xfrm>
          <a:prstGeom prst="rect">
            <a:avLst/>
          </a:prstGeom>
        </p:spPr>
      </p:pic>
    </p:spTree>
    <p:extLst>
      <p:ext uri="{BB962C8B-B14F-4D97-AF65-F5344CB8AC3E}">
        <p14:creationId xmlns:p14="http://schemas.microsoft.com/office/powerpoint/2010/main" val="32229686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6AE58-F83A-EC78-EA3D-35085A19FDA7}"/>
              </a:ext>
            </a:extLst>
          </p:cNvPr>
          <p:cNvSpPr>
            <a:spLocks noGrp="1"/>
          </p:cNvSpPr>
          <p:nvPr>
            <p:ph type="title"/>
          </p:nvPr>
        </p:nvSpPr>
        <p:spPr/>
        <p:txBody>
          <a:bodyPr/>
          <a:lstStyle/>
          <a:p>
            <a:r>
              <a:rPr lang="en-US" dirty="0"/>
              <a:t>Emission intensity</a:t>
            </a:r>
          </a:p>
        </p:txBody>
      </p:sp>
      <p:sp>
        <p:nvSpPr>
          <p:cNvPr id="3" name="Content Placeholder 2">
            <a:extLst>
              <a:ext uri="{FF2B5EF4-FFF2-40B4-BE49-F238E27FC236}">
                <a16:creationId xmlns:a16="http://schemas.microsoft.com/office/drawing/2014/main" id="{4C2C016D-6827-EC49-6A42-B69DA40C8A27}"/>
              </a:ext>
            </a:extLst>
          </p:cNvPr>
          <p:cNvSpPr>
            <a:spLocks noGrp="1"/>
          </p:cNvSpPr>
          <p:nvPr>
            <p:ph idx="1"/>
          </p:nvPr>
        </p:nvSpPr>
        <p:spPr>
          <a:xfrm>
            <a:off x="415771" y="1027906"/>
            <a:ext cx="10982325" cy="4351338"/>
          </a:xfrm>
        </p:spPr>
        <p:txBody>
          <a:bodyPr/>
          <a:lstStyle/>
          <a:p>
            <a:r>
              <a:rPr lang="en-US" dirty="0"/>
              <a:t>Goal is to link emissions to productivity. Linking with meat and milk yield </a:t>
            </a:r>
          </a:p>
          <a:p>
            <a:r>
              <a:rPr lang="en-US" dirty="0"/>
              <a:t>Drops 13 papers because no yield data</a:t>
            </a:r>
          </a:p>
          <a:p>
            <a:r>
              <a:rPr lang="en-US" dirty="0"/>
              <a:t>ADG? </a:t>
            </a:r>
          </a:p>
        </p:txBody>
      </p:sp>
      <p:pic>
        <p:nvPicPr>
          <p:cNvPr id="5" name="Picture 4">
            <a:extLst>
              <a:ext uri="{FF2B5EF4-FFF2-40B4-BE49-F238E27FC236}">
                <a16:creationId xmlns:a16="http://schemas.microsoft.com/office/drawing/2014/main" id="{09D34A23-29AB-FB92-55C0-E7770AA63F8B}"/>
              </a:ext>
            </a:extLst>
          </p:cNvPr>
          <p:cNvPicPr>
            <a:picLocks noChangeAspect="1"/>
          </p:cNvPicPr>
          <p:nvPr/>
        </p:nvPicPr>
        <p:blipFill>
          <a:blip r:embed="rId2"/>
          <a:stretch>
            <a:fillRect/>
          </a:stretch>
        </p:blipFill>
        <p:spPr>
          <a:xfrm>
            <a:off x="6096000" y="1413344"/>
            <a:ext cx="3312405" cy="5079532"/>
          </a:xfrm>
          <a:prstGeom prst="rect">
            <a:avLst/>
          </a:prstGeom>
        </p:spPr>
      </p:pic>
    </p:spTree>
    <p:extLst>
      <p:ext uri="{BB962C8B-B14F-4D97-AF65-F5344CB8AC3E}">
        <p14:creationId xmlns:p14="http://schemas.microsoft.com/office/powerpoint/2010/main" val="23601046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46643BF-E35B-0965-69EC-D411E53C76E4}"/>
              </a:ext>
            </a:extLst>
          </p:cNvPr>
          <p:cNvSpPr txBox="1">
            <a:spLocks/>
          </p:cNvSpPr>
          <p:nvPr/>
        </p:nvSpPr>
        <p:spPr>
          <a:xfrm>
            <a:off x="5867400" y="2472769"/>
            <a:ext cx="5928360" cy="1912461"/>
          </a:xfrm>
          <a:prstGeom prst="rect">
            <a:avLst/>
          </a:prstGeom>
        </p:spPr>
        <p:txBody>
          <a:bodyPr anchor="ctr" anchorCtr="0">
            <a:normAutofit/>
          </a:bodyPr>
          <a:lstStyle>
            <a:lvl1pPr algn="l" defTabSz="914400" rtl="0" eaLnBrk="1" latinLnBrk="0" hangingPunct="1">
              <a:lnSpc>
                <a:spcPct val="90000"/>
              </a:lnSpc>
              <a:spcBef>
                <a:spcPct val="0"/>
              </a:spcBef>
              <a:buNone/>
              <a:defRPr sz="3600" kern="1200">
                <a:solidFill>
                  <a:srgbClr val="233C7B"/>
                </a:solidFill>
                <a:latin typeface="+mj-lt"/>
                <a:ea typeface="+mj-ea"/>
                <a:cs typeface="+mj-cs"/>
              </a:defRPr>
            </a:lvl1pPr>
          </a:lstStyle>
          <a:p>
            <a:pPr algn="ctr"/>
            <a:r>
              <a:rPr lang="en-US" sz="8000" dirty="0"/>
              <a:t>¡Gracias!</a:t>
            </a:r>
          </a:p>
        </p:txBody>
      </p:sp>
      <p:sp>
        <p:nvSpPr>
          <p:cNvPr id="2" name="Slide Number Placeholder 1">
            <a:extLst>
              <a:ext uri="{FF2B5EF4-FFF2-40B4-BE49-F238E27FC236}">
                <a16:creationId xmlns:a16="http://schemas.microsoft.com/office/drawing/2014/main" id="{41815DCC-E971-63DE-4607-B5CD9100ECAC}"/>
              </a:ext>
            </a:extLst>
          </p:cNvPr>
          <p:cNvSpPr>
            <a:spLocks noGrp="1"/>
          </p:cNvSpPr>
          <p:nvPr>
            <p:ph type="sldNum" sz="quarter" idx="12"/>
          </p:nvPr>
        </p:nvSpPr>
        <p:spPr/>
        <p:txBody>
          <a:bodyPr/>
          <a:lstStyle/>
          <a:p>
            <a:fld id="{437F59F2-27F4-48DE-956A-159774152637}" type="slidenum">
              <a:rPr lang="en-US" smtClean="0"/>
              <a:t>19</a:t>
            </a:fld>
            <a:endParaRPr lang="en-US"/>
          </a:p>
        </p:txBody>
      </p:sp>
    </p:spTree>
    <p:extLst>
      <p:ext uri="{BB962C8B-B14F-4D97-AF65-F5344CB8AC3E}">
        <p14:creationId xmlns:p14="http://schemas.microsoft.com/office/powerpoint/2010/main" val="4000254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FB2A2-C6C4-7F42-C84D-94628FE865A3}"/>
              </a:ext>
            </a:extLst>
          </p:cNvPr>
          <p:cNvSpPr>
            <a:spLocks noGrp="1"/>
          </p:cNvSpPr>
          <p:nvPr>
            <p:ph type="title"/>
          </p:nvPr>
        </p:nvSpPr>
        <p:spPr>
          <a:xfrm>
            <a:off x="581024" y="365126"/>
            <a:ext cx="10982326" cy="847658"/>
          </a:xfrm>
        </p:spPr>
        <p:txBody>
          <a:bodyPr>
            <a:normAutofit/>
          </a:bodyPr>
          <a:lstStyle/>
          <a:p>
            <a:r>
              <a:rPr lang="en-US" sz="5400" dirty="0"/>
              <a:t>GOAL</a:t>
            </a:r>
          </a:p>
        </p:txBody>
      </p:sp>
      <p:sp>
        <p:nvSpPr>
          <p:cNvPr id="3" name="Content Placeholder 2">
            <a:extLst>
              <a:ext uri="{FF2B5EF4-FFF2-40B4-BE49-F238E27FC236}">
                <a16:creationId xmlns:a16="http://schemas.microsoft.com/office/drawing/2014/main" id="{AD17E289-7EFC-38A3-74A1-C4778FC07EAA}"/>
              </a:ext>
            </a:extLst>
          </p:cNvPr>
          <p:cNvSpPr>
            <a:spLocks noGrp="1"/>
          </p:cNvSpPr>
          <p:nvPr>
            <p:ph idx="1"/>
          </p:nvPr>
        </p:nvSpPr>
        <p:spPr>
          <a:xfrm>
            <a:off x="672011" y="2268582"/>
            <a:ext cx="10515600" cy="3901212"/>
          </a:xfrm>
        </p:spPr>
        <p:txBody>
          <a:bodyPr>
            <a:normAutofit/>
          </a:bodyPr>
          <a:lstStyle/>
          <a:p>
            <a:pPr marL="0" indent="0">
              <a:buNone/>
            </a:pPr>
            <a:endParaRPr lang="en-US" dirty="0"/>
          </a:p>
          <a:p>
            <a:r>
              <a:rPr lang="en-US" dirty="0"/>
              <a:t>Developing a Method to Quantify Enteric Methane Emissions: Identifying Ingredients and Dietary Shifts That Reduce Emissions Without Compromising Productivity</a:t>
            </a:r>
          </a:p>
          <a:p>
            <a:pPr marL="0" indent="0">
              <a:buNone/>
            </a:pPr>
            <a:endParaRPr lang="en-US" dirty="0"/>
          </a:p>
          <a:p>
            <a:r>
              <a:rPr lang="en-US" dirty="0"/>
              <a:t>ERA data : 695 goat sheep and cattle papers</a:t>
            </a:r>
          </a:p>
        </p:txBody>
      </p:sp>
      <p:pic>
        <p:nvPicPr>
          <p:cNvPr id="1026" name="Picture 2" descr="Evidence for Resilient Agriculture | Agricultural Decisions, Rooted in Data.">
            <a:extLst>
              <a:ext uri="{FF2B5EF4-FFF2-40B4-BE49-F238E27FC236}">
                <a16:creationId xmlns:a16="http://schemas.microsoft.com/office/drawing/2014/main" id="{03DF348B-5782-EAEA-0A92-9854A63531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54611" y="1"/>
            <a:ext cx="1209910" cy="2268582"/>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A0CDD266-4980-9FB5-CC80-A68EFDB83F46}"/>
              </a:ext>
            </a:extLst>
          </p:cNvPr>
          <p:cNvSpPr>
            <a:spLocks noGrp="1"/>
          </p:cNvSpPr>
          <p:nvPr>
            <p:ph type="sldNum" sz="quarter" idx="12"/>
          </p:nvPr>
        </p:nvSpPr>
        <p:spPr>
          <a:xfrm>
            <a:off x="-2162176" y="6310311"/>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FC56600-3251-4A11-A1C9-7C2E590B4D39}" type="slidenum">
              <a:rPr lang="en-US" smtClean="0"/>
              <a:pPr/>
              <a:t>2</a:t>
            </a:fld>
            <a:endParaRPr lang="en-US"/>
          </a:p>
        </p:txBody>
      </p:sp>
    </p:spTree>
    <p:extLst>
      <p:ext uri="{BB962C8B-B14F-4D97-AF65-F5344CB8AC3E}">
        <p14:creationId xmlns:p14="http://schemas.microsoft.com/office/powerpoint/2010/main" val="26807476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09E32-24B3-D30A-CC46-B315E5860FC3}"/>
              </a:ext>
            </a:extLst>
          </p:cNvPr>
          <p:cNvSpPr>
            <a:spLocks noGrp="1"/>
          </p:cNvSpPr>
          <p:nvPr>
            <p:ph type="title"/>
          </p:nvPr>
        </p:nvSpPr>
        <p:spPr>
          <a:xfrm>
            <a:off x="838200" y="109549"/>
            <a:ext cx="10515600" cy="1325563"/>
          </a:xfrm>
        </p:spPr>
        <p:txBody>
          <a:bodyPr/>
          <a:lstStyle/>
          <a:p>
            <a:r>
              <a:rPr lang="en-US" dirty="0"/>
              <a:t>How we estimate emissions</a:t>
            </a:r>
          </a:p>
        </p:txBody>
      </p:sp>
      <p:sp>
        <p:nvSpPr>
          <p:cNvPr id="3" name="Content Placeholder 2">
            <a:extLst>
              <a:ext uri="{FF2B5EF4-FFF2-40B4-BE49-F238E27FC236}">
                <a16:creationId xmlns:a16="http://schemas.microsoft.com/office/drawing/2014/main" id="{94254584-A56D-D0D4-2FDB-A5E40781E2CE}"/>
              </a:ext>
            </a:extLst>
          </p:cNvPr>
          <p:cNvSpPr>
            <a:spLocks noGrp="1"/>
          </p:cNvSpPr>
          <p:nvPr>
            <p:ph idx="1"/>
          </p:nvPr>
        </p:nvSpPr>
        <p:spPr/>
        <p:txBody>
          <a:bodyPr/>
          <a:lstStyle/>
          <a:p>
            <a:r>
              <a:rPr lang="en-US" dirty="0"/>
              <a:t>IPCC Tier 2</a:t>
            </a:r>
          </a:p>
        </p:txBody>
      </p:sp>
      <p:pic>
        <p:nvPicPr>
          <p:cNvPr id="5" name="Picture 4">
            <a:extLst>
              <a:ext uri="{FF2B5EF4-FFF2-40B4-BE49-F238E27FC236}">
                <a16:creationId xmlns:a16="http://schemas.microsoft.com/office/drawing/2014/main" id="{FB4A8117-E715-20DC-B4E6-83AC9F548AB6}"/>
              </a:ext>
            </a:extLst>
          </p:cNvPr>
          <p:cNvPicPr>
            <a:picLocks noChangeAspect="1"/>
          </p:cNvPicPr>
          <p:nvPr/>
        </p:nvPicPr>
        <p:blipFill>
          <a:blip r:embed="rId3"/>
          <a:stretch>
            <a:fillRect/>
          </a:stretch>
        </p:blipFill>
        <p:spPr>
          <a:xfrm>
            <a:off x="1354841" y="2827198"/>
            <a:ext cx="9665197" cy="2959252"/>
          </a:xfrm>
          <a:prstGeom prst="rect">
            <a:avLst/>
          </a:prstGeom>
        </p:spPr>
      </p:pic>
      <p:sp>
        <p:nvSpPr>
          <p:cNvPr id="6" name="Slide Number Placeholder 5">
            <a:extLst>
              <a:ext uri="{FF2B5EF4-FFF2-40B4-BE49-F238E27FC236}">
                <a16:creationId xmlns:a16="http://schemas.microsoft.com/office/drawing/2014/main" id="{16994924-C4CA-206A-438F-8B30CA7FE201}"/>
              </a:ext>
            </a:extLst>
          </p:cNvPr>
          <p:cNvSpPr>
            <a:spLocks noGrp="1"/>
          </p:cNvSpPr>
          <p:nvPr>
            <p:ph type="sldNum" sz="quarter" idx="12"/>
          </p:nvPr>
        </p:nvSpPr>
        <p:spPr>
          <a:xfrm>
            <a:off x="-2162176" y="6308224"/>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FC56600-3251-4A11-A1C9-7C2E590B4D39}" type="slidenum">
              <a:rPr lang="en-US" smtClean="0"/>
              <a:pPr/>
              <a:t>3</a:t>
            </a:fld>
            <a:endParaRPr lang="en-US"/>
          </a:p>
        </p:txBody>
      </p:sp>
    </p:spTree>
    <p:extLst>
      <p:ext uri="{BB962C8B-B14F-4D97-AF65-F5344CB8AC3E}">
        <p14:creationId xmlns:p14="http://schemas.microsoft.com/office/powerpoint/2010/main" val="1970582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4ACEB2-0CA2-5305-3814-822EB6EF44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D85E1C9-866A-4BB8-4828-5538AC72F538}"/>
              </a:ext>
            </a:extLst>
          </p:cNvPr>
          <p:cNvSpPr>
            <a:spLocks noGrp="1"/>
          </p:cNvSpPr>
          <p:nvPr>
            <p:ph type="title"/>
          </p:nvPr>
        </p:nvSpPr>
        <p:spPr/>
        <p:txBody>
          <a:bodyPr/>
          <a:lstStyle/>
          <a:p>
            <a:r>
              <a:rPr lang="en-US" dirty="0"/>
              <a:t>How we estimate gross energy</a:t>
            </a:r>
          </a:p>
        </p:txBody>
      </p:sp>
      <p:grpSp>
        <p:nvGrpSpPr>
          <p:cNvPr id="5" name="Group 4">
            <a:extLst>
              <a:ext uri="{FF2B5EF4-FFF2-40B4-BE49-F238E27FC236}">
                <a16:creationId xmlns:a16="http://schemas.microsoft.com/office/drawing/2014/main" id="{C40F91CC-AF73-F74E-8ED1-E6983618009F}"/>
              </a:ext>
            </a:extLst>
          </p:cNvPr>
          <p:cNvGrpSpPr/>
          <p:nvPr/>
        </p:nvGrpSpPr>
        <p:grpSpPr>
          <a:xfrm>
            <a:off x="1113273" y="1911655"/>
            <a:ext cx="9734486" cy="4028026"/>
            <a:chOff x="1008770" y="722935"/>
            <a:chExt cx="9734486" cy="4028026"/>
          </a:xfrm>
        </p:grpSpPr>
        <p:sp>
          <p:nvSpPr>
            <p:cNvPr id="4" name="TextBox 3">
              <a:extLst>
                <a:ext uri="{FF2B5EF4-FFF2-40B4-BE49-F238E27FC236}">
                  <a16:creationId xmlns:a16="http://schemas.microsoft.com/office/drawing/2014/main" id="{760CD40D-AC5C-422A-54AB-AC94B062E0E7}"/>
                </a:ext>
              </a:extLst>
            </p:cNvPr>
            <p:cNvSpPr txBox="1"/>
            <p:nvPr/>
          </p:nvSpPr>
          <p:spPr>
            <a:xfrm>
              <a:off x="1008770" y="1478511"/>
              <a:ext cx="4733350" cy="1815882"/>
            </a:xfrm>
            <a:prstGeom prst="rect">
              <a:avLst/>
            </a:prstGeom>
            <a:noFill/>
          </p:spPr>
          <p:txBody>
            <a:bodyPr wrap="square" rtlCol="0">
              <a:spAutoFit/>
            </a:bodyPr>
            <a:lstStyle/>
            <a:p>
              <a:pPr marL="285750" indent="-285750">
                <a:buFontTx/>
                <a:buChar char="-"/>
              </a:pPr>
              <a:r>
                <a:rPr lang="en-US" sz="2800" dirty="0"/>
                <a:t>From raw data </a:t>
              </a:r>
            </a:p>
            <a:p>
              <a:pPr marL="285750" indent="-285750">
                <a:buFontTx/>
                <a:buChar char="-"/>
              </a:pPr>
              <a:r>
                <a:rPr lang="en-US" sz="2800" dirty="0" err="1"/>
                <a:t>Feedipedia</a:t>
              </a:r>
              <a:r>
                <a:rPr lang="en-US" sz="2800" dirty="0"/>
                <a:t> </a:t>
              </a:r>
            </a:p>
            <a:p>
              <a:pPr marL="285750" indent="-285750">
                <a:buFontTx/>
                <a:buChar char="-"/>
              </a:pPr>
              <a:r>
                <a:rPr lang="en-US" sz="2800" dirty="0"/>
                <a:t>ILRI feed database </a:t>
              </a:r>
            </a:p>
            <a:p>
              <a:pPr marL="285750" indent="-285750">
                <a:buFontTx/>
                <a:buChar char="-"/>
              </a:pPr>
              <a:r>
                <a:rPr lang="en-US" sz="2800" dirty="0"/>
                <a:t>Proximate composition</a:t>
              </a:r>
            </a:p>
          </p:txBody>
        </p:sp>
        <p:pic>
          <p:nvPicPr>
            <p:cNvPr id="7" name="Picture 6">
              <a:extLst>
                <a:ext uri="{FF2B5EF4-FFF2-40B4-BE49-F238E27FC236}">
                  <a16:creationId xmlns:a16="http://schemas.microsoft.com/office/drawing/2014/main" id="{39DBAB53-784B-53E9-4FFF-D51ABF27899D}"/>
                </a:ext>
              </a:extLst>
            </p:cNvPr>
            <p:cNvPicPr>
              <a:picLocks noChangeAspect="1"/>
            </p:cNvPicPr>
            <p:nvPr/>
          </p:nvPicPr>
          <p:blipFill>
            <a:blip r:embed="rId3"/>
            <a:stretch>
              <a:fillRect/>
            </a:stretch>
          </p:blipFill>
          <p:spPr>
            <a:xfrm>
              <a:off x="5146765" y="4270937"/>
              <a:ext cx="5410440" cy="480024"/>
            </a:xfrm>
            <a:prstGeom prst="rect">
              <a:avLst/>
            </a:prstGeom>
          </p:spPr>
        </p:pic>
        <p:pic>
          <p:nvPicPr>
            <p:cNvPr id="9" name="Picture 8">
              <a:extLst>
                <a:ext uri="{FF2B5EF4-FFF2-40B4-BE49-F238E27FC236}">
                  <a16:creationId xmlns:a16="http://schemas.microsoft.com/office/drawing/2014/main" id="{45514380-9F49-BF99-F1F0-0ECD5577E862}"/>
                </a:ext>
              </a:extLst>
            </p:cNvPr>
            <p:cNvPicPr>
              <a:picLocks noChangeAspect="1"/>
            </p:cNvPicPr>
            <p:nvPr/>
          </p:nvPicPr>
          <p:blipFill>
            <a:blip r:embed="rId4"/>
            <a:stretch>
              <a:fillRect/>
            </a:stretch>
          </p:blipFill>
          <p:spPr>
            <a:xfrm>
              <a:off x="6240875" y="722935"/>
              <a:ext cx="4502381" cy="3397425"/>
            </a:xfrm>
            <a:prstGeom prst="rect">
              <a:avLst/>
            </a:prstGeom>
          </p:spPr>
        </p:pic>
      </p:grpSp>
      <p:sp>
        <p:nvSpPr>
          <p:cNvPr id="10" name="Slide Number Placeholder 9">
            <a:extLst>
              <a:ext uri="{FF2B5EF4-FFF2-40B4-BE49-F238E27FC236}">
                <a16:creationId xmlns:a16="http://schemas.microsoft.com/office/drawing/2014/main" id="{3D6B94EF-C25D-6205-43AB-1FE93B086466}"/>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FC56600-3251-4A11-A1C9-7C2E590B4D39}" type="slidenum">
              <a:rPr lang="en-US" smtClean="0"/>
              <a:pPr/>
              <a:t>4</a:t>
            </a:fld>
            <a:endParaRPr lang="en-US"/>
          </a:p>
        </p:txBody>
      </p:sp>
      <p:sp>
        <p:nvSpPr>
          <p:cNvPr id="3" name="Slide Number Placeholder 5">
            <a:extLst>
              <a:ext uri="{FF2B5EF4-FFF2-40B4-BE49-F238E27FC236}">
                <a16:creationId xmlns:a16="http://schemas.microsoft.com/office/drawing/2014/main" id="{C52437F4-E5FF-A664-4710-201559FA9379}"/>
              </a:ext>
            </a:extLst>
          </p:cNvPr>
          <p:cNvSpPr txBox="1">
            <a:spLocks/>
          </p:cNvSpPr>
          <p:nvPr/>
        </p:nvSpPr>
        <p:spPr>
          <a:xfrm>
            <a:off x="-2162176" y="6308224"/>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FC56600-3251-4A11-A1C9-7C2E590B4D39}" type="slidenum">
              <a:rPr lang="en-US" smtClean="0"/>
              <a:pPr/>
              <a:t>4</a:t>
            </a:fld>
            <a:endParaRPr lang="en-US" dirty="0"/>
          </a:p>
        </p:txBody>
      </p:sp>
    </p:spTree>
    <p:extLst>
      <p:ext uri="{BB962C8B-B14F-4D97-AF65-F5344CB8AC3E}">
        <p14:creationId xmlns:p14="http://schemas.microsoft.com/office/powerpoint/2010/main" val="32890123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8A2C46B-DAFD-E0A8-746F-E595AC10CAC3}"/>
              </a:ext>
            </a:extLst>
          </p:cNvPr>
          <p:cNvPicPr>
            <a:picLocks noChangeAspect="1"/>
          </p:cNvPicPr>
          <p:nvPr/>
        </p:nvPicPr>
        <p:blipFill>
          <a:blip r:embed="rId3"/>
          <a:srcRect l="713" t="6668"/>
          <a:stretch>
            <a:fillRect/>
          </a:stretch>
        </p:blipFill>
        <p:spPr>
          <a:xfrm>
            <a:off x="524933" y="1151467"/>
            <a:ext cx="9162857" cy="5206402"/>
          </a:xfrm>
          <a:prstGeom prst="rect">
            <a:avLst/>
          </a:prstGeom>
        </p:spPr>
      </p:pic>
      <p:pic>
        <p:nvPicPr>
          <p:cNvPr id="6" name="Picture 5">
            <a:extLst>
              <a:ext uri="{FF2B5EF4-FFF2-40B4-BE49-F238E27FC236}">
                <a16:creationId xmlns:a16="http://schemas.microsoft.com/office/drawing/2014/main" id="{F74D2F4B-B992-CF41-B528-85541EC64EC3}"/>
              </a:ext>
            </a:extLst>
          </p:cNvPr>
          <p:cNvPicPr>
            <a:picLocks noChangeAspect="1"/>
          </p:cNvPicPr>
          <p:nvPr/>
        </p:nvPicPr>
        <p:blipFill>
          <a:blip r:embed="rId4"/>
          <a:srcRect l="31735" t="1025" r="21355" b="71078"/>
          <a:stretch>
            <a:fillRect/>
          </a:stretch>
        </p:blipFill>
        <p:spPr>
          <a:xfrm>
            <a:off x="8072300" y="1004469"/>
            <a:ext cx="3742233" cy="681359"/>
          </a:xfrm>
          <a:prstGeom prst="rect">
            <a:avLst/>
          </a:prstGeom>
        </p:spPr>
      </p:pic>
      <p:sp>
        <p:nvSpPr>
          <p:cNvPr id="8" name="Slide Number Placeholder 5">
            <a:extLst>
              <a:ext uri="{FF2B5EF4-FFF2-40B4-BE49-F238E27FC236}">
                <a16:creationId xmlns:a16="http://schemas.microsoft.com/office/drawing/2014/main" id="{C6732B36-87DA-F5D0-A4B4-D5C6D6E8A890}"/>
              </a:ext>
            </a:extLst>
          </p:cNvPr>
          <p:cNvSpPr txBox="1">
            <a:spLocks/>
          </p:cNvSpPr>
          <p:nvPr/>
        </p:nvSpPr>
        <p:spPr>
          <a:xfrm>
            <a:off x="-2162176" y="6308224"/>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FC56600-3251-4A11-A1C9-7C2E590B4D39}" type="slidenum">
              <a:rPr lang="en-US" smtClean="0"/>
              <a:pPr/>
              <a:t>5</a:t>
            </a:fld>
            <a:endParaRPr lang="en-US" dirty="0"/>
          </a:p>
        </p:txBody>
      </p:sp>
      <p:cxnSp>
        <p:nvCxnSpPr>
          <p:cNvPr id="10" name="Straight Arrow Connector 9">
            <a:extLst>
              <a:ext uri="{FF2B5EF4-FFF2-40B4-BE49-F238E27FC236}">
                <a16:creationId xmlns:a16="http://schemas.microsoft.com/office/drawing/2014/main" id="{43AECAC3-627C-B0EA-69B1-5A5A19C4E3AD}"/>
              </a:ext>
            </a:extLst>
          </p:cNvPr>
          <p:cNvCxnSpPr>
            <a:cxnSpLocks/>
          </p:cNvCxnSpPr>
          <p:nvPr/>
        </p:nvCxnSpPr>
        <p:spPr>
          <a:xfrm flipH="1">
            <a:off x="8362950" y="3759200"/>
            <a:ext cx="1214187" cy="80645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024AC548-8366-AB72-7ED1-8BFE44D4B314}"/>
              </a:ext>
            </a:extLst>
          </p:cNvPr>
          <p:cNvSpPr txBox="1"/>
          <p:nvPr/>
        </p:nvSpPr>
        <p:spPr>
          <a:xfrm>
            <a:off x="9577137" y="3483520"/>
            <a:ext cx="2089930" cy="369332"/>
          </a:xfrm>
          <a:prstGeom prst="rect">
            <a:avLst/>
          </a:prstGeom>
          <a:noFill/>
        </p:spPr>
        <p:txBody>
          <a:bodyPr wrap="square" rtlCol="0">
            <a:spAutoFit/>
          </a:bodyPr>
          <a:lstStyle/>
          <a:p>
            <a:r>
              <a:rPr lang="en-US" dirty="0"/>
              <a:t>Non-nutritive additives</a:t>
            </a:r>
          </a:p>
        </p:txBody>
      </p:sp>
      <p:sp>
        <p:nvSpPr>
          <p:cNvPr id="15" name="Oval 14">
            <a:extLst>
              <a:ext uri="{FF2B5EF4-FFF2-40B4-BE49-F238E27FC236}">
                <a16:creationId xmlns:a16="http://schemas.microsoft.com/office/drawing/2014/main" id="{5FFB6EE9-7D73-1DC1-66F9-22020B8860F3}"/>
              </a:ext>
            </a:extLst>
          </p:cNvPr>
          <p:cNvSpPr/>
          <p:nvPr/>
        </p:nvSpPr>
        <p:spPr>
          <a:xfrm>
            <a:off x="6266046" y="4504623"/>
            <a:ext cx="3590223" cy="519764"/>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F0C491F2-D59B-06F6-ED35-19D45134D482}"/>
              </a:ext>
            </a:extLst>
          </p:cNvPr>
          <p:cNvSpPr/>
          <p:nvPr/>
        </p:nvSpPr>
        <p:spPr>
          <a:xfrm>
            <a:off x="3704122" y="1345149"/>
            <a:ext cx="1945907" cy="519764"/>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a:extLst>
              <a:ext uri="{FF2B5EF4-FFF2-40B4-BE49-F238E27FC236}">
                <a16:creationId xmlns:a16="http://schemas.microsoft.com/office/drawing/2014/main" id="{A84643E8-0ADD-E172-1FB2-A254A28BFBD5}"/>
              </a:ext>
            </a:extLst>
          </p:cNvPr>
          <p:cNvCxnSpPr>
            <a:cxnSpLocks/>
          </p:cNvCxnSpPr>
          <p:nvPr/>
        </p:nvCxnSpPr>
        <p:spPr>
          <a:xfrm>
            <a:off x="3619099" y="1345149"/>
            <a:ext cx="709173" cy="14266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DF8A5C19-0341-B9F8-BD0E-AE3401BE8CBF}"/>
              </a:ext>
            </a:extLst>
          </p:cNvPr>
          <p:cNvSpPr txBox="1"/>
          <p:nvPr/>
        </p:nvSpPr>
        <p:spPr>
          <a:xfrm>
            <a:off x="2029772" y="1091558"/>
            <a:ext cx="2089930" cy="369332"/>
          </a:xfrm>
          <a:prstGeom prst="rect">
            <a:avLst/>
          </a:prstGeom>
          <a:noFill/>
        </p:spPr>
        <p:txBody>
          <a:bodyPr wrap="square" rtlCol="0">
            <a:spAutoFit/>
          </a:bodyPr>
          <a:lstStyle/>
          <a:p>
            <a:r>
              <a:rPr lang="en-US" dirty="0"/>
              <a:t>Oil rich ingredients</a:t>
            </a:r>
          </a:p>
        </p:txBody>
      </p:sp>
      <p:pic>
        <p:nvPicPr>
          <p:cNvPr id="23" name="Picture 22">
            <a:extLst>
              <a:ext uri="{FF2B5EF4-FFF2-40B4-BE49-F238E27FC236}">
                <a16:creationId xmlns:a16="http://schemas.microsoft.com/office/drawing/2014/main" id="{C5546790-80A3-2725-5478-24ECDA01FEB8}"/>
              </a:ext>
            </a:extLst>
          </p:cNvPr>
          <p:cNvPicPr>
            <a:picLocks noChangeAspect="1"/>
          </p:cNvPicPr>
          <p:nvPr/>
        </p:nvPicPr>
        <p:blipFill>
          <a:blip r:embed="rId5"/>
          <a:stretch>
            <a:fillRect/>
          </a:stretch>
        </p:blipFill>
        <p:spPr>
          <a:xfrm>
            <a:off x="273016" y="102434"/>
            <a:ext cx="5280761" cy="397697"/>
          </a:xfrm>
          <a:prstGeom prst="rect">
            <a:avLst/>
          </a:prstGeom>
        </p:spPr>
      </p:pic>
      <p:sp>
        <p:nvSpPr>
          <p:cNvPr id="24" name="Rectangle 23">
            <a:extLst>
              <a:ext uri="{FF2B5EF4-FFF2-40B4-BE49-F238E27FC236}">
                <a16:creationId xmlns:a16="http://schemas.microsoft.com/office/drawing/2014/main" id="{263986B3-3CA8-A528-36FB-0F5CF744B799}"/>
              </a:ext>
            </a:extLst>
          </p:cNvPr>
          <p:cNvSpPr/>
          <p:nvPr/>
        </p:nvSpPr>
        <p:spPr>
          <a:xfrm>
            <a:off x="1564640" y="4565650"/>
            <a:ext cx="3444240" cy="27051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14360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AD851-7FCD-791A-22ED-540F53FB9198}"/>
              </a:ext>
            </a:extLst>
          </p:cNvPr>
          <p:cNvSpPr>
            <a:spLocks noGrp="1"/>
          </p:cNvSpPr>
          <p:nvPr>
            <p:ph type="title"/>
          </p:nvPr>
        </p:nvSpPr>
        <p:spPr/>
        <p:txBody>
          <a:bodyPr/>
          <a:lstStyle/>
          <a:p>
            <a:r>
              <a:rPr lang="en-US" dirty="0"/>
              <a:t>How we clean the data</a:t>
            </a:r>
          </a:p>
        </p:txBody>
      </p:sp>
      <p:sp>
        <p:nvSpPr>
          <p:cNvPr id="3" name="Content Placeholder 2">
            <a:extLst>
              <a:ext uri="{FF2B5EF4-FFF2-40B4-BE49-F238E27FC236}">
                <a16:creationId xmlns:a16="http://schemas.microsoft.com/office/drawing/2014/main" id="{12AF829A-37D2-2FE0-F478-90D811936255}"/>
              </a:ext>
            </a:extLst>
          </p:cNvPr>
          <p:cNvSpPr>
            <a:spLocks noGrp="1"/>
          </p:cNvSpPr>
          <p:nvPr>
            <p:ph idx="1"/>
          </p:nvPr>
        </p:nvSpPr>
        <p:spPr>
          <a:xfrm>
            <a:off x="838200" y="2447870"/>
            <a:ext cx="10515600" cy="4351338"/>
          </a:xfrm>
        </p:spPr>
        <p:txBody>
          <a:bodyPr/>
          <a:lstStyle/>
          <a:p>
            <a:r>
              <a:rPr lang="en-US" dirty="0"/>
              <a:t>No grazing experiments </a:t>
            </a:r>
          </a:p>
          <a:p>
            <a:r>
              <a:rPr lang="en-US" dirty="0"/>
              <a:t>Take out basal diets </a:t>
            </a:r>
          </a:p>
        </p:txBody>
      </p:sp>
      <p:pic>
        <p:nvPicPr>
          <p:cNvPr id="4" name="Picture 3" descr="A diagram of a chart&#10;&#10;AI-generated content may be incorrect.">
            <a:extLst>
              <a:ext uri="{FF2B5EF4-FFF2-40B4-BE49-F238E27FC236}">
                <a16:creationId xmlns:a16="http://schemas.microsoft.com/office/drawing/2014/main" id="{1C4462F6-586C-A9CB-C25A-86C9BE6DEBF4}"/>
              </a:ext>
            </a:extLst>
          </p:cNvPr>
          <p:cNvPicPr>
            <a:picLocks noChangeAspect="1"/>
          </p:cNvPicPr>
          <p:nvPr/>
        </p:nvPicPr>
        <p:blipFill>
          <a:blip r:embed="rId3"/>
          <a:stretch>
            <a:fillRect/>
          </a:stretch>
        </p:blipFill>
        <p:spPr>
          <a:xfrm>
            <a:off x="7063603" y="58792"/>
            <a:ext cx="3337697" cy="6799208"/>
          </a:xfrm>
          <a:prstGeom prst="rect">
            <a:avLst/>
          </a:prstGeom>
        </p:spPr>
      </p:pic>
      <p:sp>
        <p:nvSpPr>
          <p:cNvPr id="5" name="Slide Number Placeholder 4">
            <a:extLst>
              <a:ext uri="{FF2B5EF4-FFF2-40B4-BE49-F238E27FC236}">
                <a16:creationId xmlns:a16="http://schemas.microsoft.com/office/drawing/2014/main" id="{13987651-FF8F-F640-9A62-A475838FF80E}"/>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FC56600-3251-4A11-A1C9-7C2E590B4D39}" type="slidenum">
              <a:rPr lang="en-US" smtClean="0"/>
              <a:pPr/>
              <a:t>6</a:t>
            </a:fld>
            <a:endParaRPr lang="en-US"/>
          </a:p>
        </p:txBody>
      </p:sp>
      <p:sp>
        <p:nvSpPr>
          <p:cNvPr id="6" name="Slide Number Placeholder 5">
            <a:extLst>
              <a:ext uri="{FF2B5EF4-FFF2-40B4-BE49-F238E27FC236}">
                <a16:creationId xmlns:a16="http://schemas.microsoft.com/office/drawing/2014/main" id="{A1A3B1A6-2AA1-B4E2-DF5C-E5F42759B302}"/>
              </a:ext>
            </a:extLst>
          </p:cNvPr>
          <p:cNvSpPr txBox="1">
            <a:spLocks/>
          </p:cNvSpPr>
          <p:nvPr/>
        </p:nvSpPr>
        <p:spPr>
          <a:xfrm>
            <a:off x="-2162176" y="6308224"/>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FC56600-3251-4A11-A1C9-7C2E590B4D39}" type="slidenum">
              <a:rPr lang="en-US" smtClean="0"/>
              <a:pPr/>
              <a:t>6</a:t>
            </a:fld>
            <a:endParaRPr lang="en-US"/>
          </a:p>
        </p:txBody>
      </p:sp>
    </p:spTree>
    <p:extLst>
      <p:ext uri="{BB962C8B-B14F-4D97-AF65-F5344CB8AC3E}">
        <p14:creationId xmlns:p14="http://schemas.microsoft.com/office/powerpoint/2010/main" val="16066811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2B5FAB-370B-7372-BF17-C58BBCBD0816}"/>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84667156-D945-AEC9-D03C-C41B58A8E9EE}"/>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FC56600-3251-4A11-A1C9-7C2E590B4D39}" type="slidenum">
              <a:rPr lang="en-US" smtClean="0"/>
              <a:pPr/>
              <a:t>7</a:t>
            </a:fld>
            <a:endParaRPr lang="en-US"/>
          </a:p>
        </p:txBody>
      </p:sp>
      <p:pic>
        <p:nvPicPr>
          <p:cNvPr id="15" name="Picture 14" descr="A diagram of a diet&#10;&#10;AI-generated content may be incorrect.">
            <a:extLst>
              <a:ext uri="{FF2B5EF4-FFF2-40B4-BE49-F238E27FC236}">
                <a16:creationId xmlns:a16="http://schemas.microsoft.com/office/drawing/2014/main" id="{D8B63DAA-005C-A59C-AC86-F7131F40D6A4}"/>
              </a:ext>
            </a:extLst>
          </p:cNvPr>
          <p:cNvPicPr>
            <a:picLocks noChangeAspect="1"/>
          </p:cNvPicPr>
          <p:nvPr/>
        </p:nvPicPr>
        <p:blipFill>
          <a:blip r:embed="rId3"/>
          <a:stretch>
            <a:fillRect/>
          </a:stretch>
        </p:blipFill>
        <p:spPr>
          <a:xfrm>
            <a:off x="2667000" y="0"/>
            <a:ext cx="6858000" cy="6858000"/>
          </a:xfrm>
          <a:prstGeom prst="rect">
            <a:avLst/>
          </a:prstGeom>
        </p:spPr>
      </p:pic>
      <p:sp>
        <p:nvSpPr>
          <p:cNvPr id="2" name="Slide Number Placeholder 5">
            <a:extLst>
              <a:ext uri="{FF2B5EF4-FFF2-40B4-BE49-F238E27FC236}">
                <a16:creationId xmlns:a16="http://schemas.microsoft.com/office/drawing/2014/main" id="{FFE57EBC-6F95-D0B8-3A90-921ED1AFFC9D}"/>
              </a:ext>
            </a:extLst>
          </p:cNvPr>
          <p:cNvSpPr txBox="1">
            <a:spLocks/>
          </p:cNvSpPr>
          <p:nvPr/>
        </p:nvSpPr>
        <p:spPr>
          <a:xfrm>
            <a:off x="-2162176" y="6308224"/>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FC56600-3251-4A11-A1C9-7C2E590B4D39}" type="slidenum">
              <a:rPr lang="en-US" smtClean="0"/>
              <a:pPr/>
              <a:t>7</a:t>
            </a:fld>
            <a:endParaRPr lang="en-US"/>
          </a:p>
        </p:txBody>
      </p:sp>
    </p:spTree>
    <p:extLst>
      <p:ext uri="{BB962C8B-B14F-4D97-AF65-F5344CB8AC3E}">
        <p14:creationId xmlns:p14="http://schemas.microsoft.com/office/powerpoint/2010/main" val="22166833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7EDD69-A260-92CB-9E1B-8AC855B321EE}"/>
              </a:ext>
            </a:extLst>
          </p:cNvPr>
          <p:cNvSpPr>
            <a:spLocks noGrp="1"/>
          </p:cNvSpPr>
          <p:nvPr>
            <p:ph type="title"/>
          </p:nvPr>
        </p:nvSpPr>
        <p:spPr/>
        <p:txBody>
          <a:bodyPr/>
          <a:lstStyle/>
          <a:p>
            <a:r>
              <a:rPr lang="en-US" dirty="0"/>
              <a:t>Used metrics</a:t>
            </a:r>
          </a:p>
        </p:txBody>
      </p:sp>
      <p:pic>
        <p:nvPicPr>
          <p:cNvPr id="5" name="Content Placeholder 4">
            <a:extLst>
              <a:ext uri="{FF2B5EF4-FFF2-40B4-BE49-F238E27FC236}">
                <a16:creationId xmlns:a16="http://schemas.microsoft.com/office/drawing/2014/main" id="{213834C6-44A0-F0B8-12D2-A0C194E06CC6}"/>
              </a:ext>
            </a:extLst>
          </p:cNvPr>
          <p:cNvPicPr>
            <a:picLocks noGrp="1" noChangeAspect="1"/>
          </p:cNvPicPr>
          <p:nvPr>
            <p:ph idx="1"/>
          </p:nvPr>
        </p:nvPicPr>
        <p:blipFill>
          <a:blip r:embed="rId3"/>
          <a:stretch>
            <a:fillRect/>
          </a:stretch>
        </p:blipFill>
        <p:spPr>
          <a:xfrm>
            <a:off x="838200" y="3429000"/>
            <a:ext cx="10515600" cy="1639809"/>
          </a:xfrm>
        </p:spPr>
      </p:pic>
      <p:sp>
        <p:nvSpPr>
          <p:cNvPr id="6" name="Slide Number Placeholder 5">
            <a:extLst>
              <a:ext uri="{FF2B5EF4-FFF2-40B4-BE49-F238E27FC236}">
                <a16:creationId xmlns:a16="http://schemas.microsoft.com/office/drawing/2014/main" id="{34F488D6-68D9-3298-AA7A-D32E6F9BC626}"/>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FC56600-3251-4A11-A1C9-7C2E590B4D39}" type="slidenum">
              <a:rPr lang="en-US" smtClean="0"/>
              <a:pPr/>
              <a:t>8</a:t>
            </a:fld>
            <a:endParaRPr lang="en-US"/>
          </a:p>
        </p:txBody>
      </p:sp>
      <p:sp>
        <p:nvSpPr>
          <p:cNvPr id="3" name="TextBox 2">
            <a:extLst>
              <a:ext uri="{FF2B5EF4-FFF2-40B4-BE49-F238E27FC236}">
                <a16:creationId xmlns:a16="http://schemas.microsoft.com/office/drawing/2014/main" id="{5759B9B2-FC12-3E4E-1263-2A00DDA3F65B}"/>
              </a:ext>
            </a:extLst>
          </p:cNvPr>
          <p:cNvSpPr txBox="1"/>
          <p:nvPr/>
        </p:nvSpPr>
        <p:spPr>
          <a:xfrm>
            <a:off x="1058091" y="2351314"/>
            <a:ext cx="4023360" cy="584775"/>
          </a:xfrm>
          <a:prstGeom prst="rect">
            <a:avLst/>
          </a:prstGeom>
          <a:noFill/>
        </p:spPr>
        <p:txBody>
          <a:bodyPr wrap="square" rtlCol="0">
            <a:spAutoFit/>
          </a:bodyPr>
          <a:lstStyle/>
          <a:p>
            <a:r>
              <a:rPr lang="en-US" sz="3200" dirty="0"/>
              <a:t>Raw emissions</a:t>
            </a:r>
          </a:p>
        </p:txBody>
      </p:sp>
      <p:sp>
        <p:nvSpPr>
          <p:cNvPr id="4" name="Slide Number Placeholder 5">
            <a:extLst>
              <a:ext uri="{FF2B5EF4-FFF2-40B4-BE49-F238E27FC236}">
                <a16:creationId xmlns:a16="http://schemas.microsoft.com/office/drawing/2014/main" id="{28A955B6-876B-0D3D-CAAF-3783462E4F27}"/>
              </a:ext>
            </a:extLst>
          </p:cNvPr>
          <p:cNvSpPr txBox="1">
            <a:spLocks/>
          </p:cNvSpPr>
          <p:nvPr/>
        </p:nvSpPr>
        <p:spPr>
          <a:xfrm>
            <a:off x="-2162176" y="6308224"/>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FC56600-3251-4A11-A1C9-7C2E590B4D39}" type="slidenum">
              <a:rPr lang="en-US" smtClean="0"/>
              <a:pPr/>
              <a:t>8</a:t>
            </a:fld>
            <a:endParaRPr lang="en-US"/>
          </a:p>
        </p:txBody>
      </p:sp>
    </p:spTree>
    <p:extLst>
      <p:ext uri="{BB962C8B-B14F-4D97-AF65-F5344CB8AC3E}">
        <p14:creationId xmlns:p14="http://schemas.microsoft.com/office/powerpoint/2010/main" val="4760790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3C07FB8-F3FA-4601-C71C-3F9F49A93AB7}"/>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FC56600-3251-4A11-A1C9-7C2E590B4D39}" type="slidenum">
              <a:rPr lang="en-US" smtClean="0"/>
              <a:pPr/>
              <a:t>9</a:t>
            </a:fld>
            <a:endParaRPr lang="en-US"/>
          </a:p>
        </p:txBody>
      </p:sp>
      <p:pic>
        <p:nvPicPr>
          <p:cNvPr id="5" name="Picture 4">
            <a:extLst>
              <a:ext uri="{FF2B5EF4-FFF2-40B4-BE49-F238E27FC236}">
                <a16:creationId xmlns:a16="http://schemas.microsoft.com/office/drawing/2014/main" id="{9FACFBDD-DE0D-5B79-9B41-FBE62E5F4380}"/>
              </a:ext>
            </a:extLst>
          </p:cNvPr>
          <p:cNvPicPr>
            <a:picLocks noChangeAspect="1"/>
          </p:cNvPicPr>
          <p:nvPr/>
        </p:nvPicPr>
        <p:blipFill>
          <a:blip r:embed="rId3"/>
          <a:stretch>
            <a:fillRect/>
          </a:stretch>
        </p:blipFill>
        <p:spPr>
          <a:xfrm>
            <a:off x="82241" y="320375"/>
            <a:ext cx="12027518" cy="5683542"/>
          </a:xfrm>
          <a:prstGeom prst="rect">
            <a:avLst/>
          </a:prstGeom>
        </p:spPr>
      </p:pic>
      <p:sp>
        <p:nvSpPr>
          <p:cNvPr id="6" name="TextBox 5">
            <a:extLst>
              <a:ext uri="{FF2B5EF4-FFF2-40B4-BE49-F238E27FC236}">
                <a16:creationId xmlns:a16="http://schemas.microsoft.com/office/drawing/2014/main" id="{80CB61FA-994A-DEC9-343C-4F9BE6B806C4}"/>
              </a:ext>
            </a:extLst>
          </p:cNvPr>
          <p:cNvSpPr txBox="1"/>
          <p:nvPr/>
        </p:nvSpPr>
        <p:spPr>
          <a:xfrm>
            <a:off x="3108960" y="484751"/>
            <a:ext cx="1366788" cy="369332"/>
          </a:xfrm>
          <a:prstGeom prst="rect">
            <a:avLst/>
          </a:prstGeom>
          <a:solidFill>
            <a:schemeClr val="bg1"/>
          </a:solidFill>
        </p:spPr>
        <p:txBody>
          <a:bodyPr wrap="square" rtlCol="0">
            <a:spAutoFit/>
          </a:bodyPr>
          <a:lstStyle/>
          <a:p>
            <a:r>
              <a:rPr lang="en-US" dirty="0"/>
              <a:t>MEAT</a:t>
            </a:r>
          </a:p>
        </p:txBody>
      </p:sp>
      <p:sp>
        <p:nvSpPr>
          <p:cNvPr id="7" name="TextBox 6">
            <a:extLst>
              <a:ext uri="{FF2B5EF4-FFF2-40B4-BE49-F238E27FC236}">
                <a16:creationId xmlns:a16="http://schemas.microsoft.com/office/drawing/2014/main" id="{12BBBA28-D11F-887F-B145-3C22ADDFD0A2}"/>
              </a:ext>
            </a:extLst>
          </p:cNvPr>
          <p:cNvSpPr txBox="1"/>
          <p:nvPr/>
        </p:nvSpPr>
        <p:spPr>
          <a:xfrm>
            <a:off x="8728510" y="320375"/>
            <a:ext cx="1366788" cy="369332"/>
          </a:xfrm>
          <a:prstGeom prst="rect">
            <a:avLst/>
          </a:prstGeom>
          <a:solidFill>
            <a:schemeClr val="bg1"/>
          </a:solidFill>
        </p:spPr>
        <p:txBody>
          <a:bodyPr wrap="square" rtlCol="0">
            <a:spAutoFit/>
          </a:bodyPr>
          <a:lstStyle/>
          <a:p>
            <a:r>
              <a:rPr lang="en-US" dirty="0"/>
              <a:t>MILK</a:t>
            </a:r>
          </a:p>
        </p:txBody>
      </p:sp>
      <p:sp>
        <p:nvSpPr>
          <p:cNvPr id="2" name="Slide Number Placeholder 5">
            <a:extLst>
              <a:ext uri="{FF2B5EF4-FFF2-40B4-BE49-F238E27FC236}">
                <a16:creationId xmlns:a16="http://schemas.microsoft.com/office/drawing/2014/main" id="{CFF6591E-9237-28F8-63DD-B4C2F659BD1D}"/>
              </a:ext>
            </a:extLst>
          </p:cNvPr>
          <p:cNvSpPr txBox="1">
            <a:spLocks/>
          </p:cNvSpPr>
          <p:nvPr/>
        </p:nvSpPr>
        <p:spPr>
          <a:xfrm>
            <a:off x="-2162176" y="6308224"/>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FC56600-3251-4A11-A1C9-7C2E590B4D39}" type="slidenum">
              <a:rPr lang="en-US" smtClean="0"/>
              <a:pPr/>
              <a:t>9</a:t>
            </a:fld>
            <a:endParaRPr lang="en-US"/>
          </a:p>
        </p:txBody>
      </p:sp>
    </p:spTree>
    <p:extLst>
      <p:ext uri="{BB962C8B-B14F-4D97-AF65-F5344CB8AC3E}">
        <p14:creationId xmlns:p14="http://schemas.microsoft.com/office/powerpoint/2010/main" val="2082601072"/>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3">
      <a:majorFont>
        <a:latin typeface="Barlow SemiBold"/>
        <a:ea typeface=""/>
        <a:cs typeface=""/>
      </a:majorFont>
      <a:minorFont>
        <a:latin typeface="Barlow Condense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UEVA_PPT Alianza 2022.potx" id="{559799C5-586B-4336-9EBB-E0AC557E549E}" vid="{743344F8-2A96-4D5E-9A32-197F4AF620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AAA32E7549EE6449AC68337FF671C5A" ma:contentTypeVersion="12" ma:contentTypeDescription="Create a new document." ma:contentTypeScope="" ma:versionID="ecaa875511edac8e02122678379e0b64">
  <xsd:schema xmlns:xsd="http://www.w3.org/2001/XMLSchema" xmlns:xs="http://www.w3.org/2001/XMLSchema" xmlns:p="http://schemas.microsoft.com/office/2006/metadata/properties" xmlns:ns2="03e19825-731a-404b-84c3-310fff85d1a8" xmlns:ns3="a675dd88-c1ff-478a-b60f-ff004313760b" targetNamespace="http://schemas.microsoft.com/office/2006/metadata/properties" ma:root="true" ma:fieldsID="c28d87085e96435a8b2906cad52b35b3" ns2:_="" ns3:_="">
    <xsd:import namespace="03e19825-731a-404b-84c3-310fff85d1a8"/>
    <xsd:import namespace="a675dd88-c1ff-478a-b60f-ff004313760b"/>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lcf76f155ced4ddcb4097134ff3c332f" minOccurs="0"/>
                <xsd:element ref="ns3:TaxCatchAll" minOccurs="0"/>
                <xsd:element ref="ns2:MediaServiceGenerationTime" minOccurs="0"/>
                <xsd:element ref="ns2:MediaServiceEventHashCode" minOccurs="0"/>
                <xsd:element ref="ns2:MediaServiceOCR" minOccurs="0"/>
                <xsd:element ref="ns2:MediaLengthInSecond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3e19825-731a-404b-84c3-310fff85d1a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41616629-9183-4d38-9e3a-f9db27d53a26" ma:termSetId="09814cd3-568e-fe90-9814-8d621ff8fb84" ma:anchorId="fba54fb3-c3e1-fe81-a776-ca4b69148c4d" ma:open="true" ma:isKeyword="false">
      <xsd:complexType>
        <xsd:sequence>
          <xsd:element ref="pc:Terms" minOccurs="0" maxOccurs="1"/>
        </xsd:sequence>
      </xsd:complex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LengthInSeconds" ma:index="18" nillable="true" ma:displayName="MediaLengthInSeconds" ma:hidden="true" ma:internalName="MediaLengthInSeconds" ma:readOnly="true">
      <xsd:simpleType>
        <xsd:restriction base="dms:Unknown"/>
      </xsd:simpleType>
    </xsd:element>
    <xsd:element name="MediaServiceLocation" ma:index="19"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675dd88-c1ff-478a-b60f-ff004313760b"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fee70d54-65c2-44e4-aa1e-ee2a67be174e}" ma:internalName="TaxCatchAll" ma:showField="CatchAllData" ma:web="a675dd88-c1ff-478a-b60f-ff004313760b">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3e19825-731a-404b-84c3-310fff85d1a8">
      <Terms xmlns="http://schemas.microsoft.com/office/infopath/2007/PartnerControls"/>
    </lcf76f155ced4ddcb4097134ff3c332f>
    <TaxCatchAll xmlns="a675dd88-c1ff-478a-b60f-ff004313760b" xsi:nil="true"/>
  </documentManagement>
</p:properties>
</file>

<file path=customXml/itemProps1.xml><?xml version="1.0" encoding="utf-8"?>
<ds:datastoreItem xmlns:ds="http://schemas.openxmlformats.org/officeDocument/2006/customXml" ds:itemID="{099D1FDB-D1DA-46CA-A047-6E6A2143130A}">
  <ds:schemaRefs>
    <ds:schemaRef ds:uri="http://schemas.microsoft.com/sharepoint/v3/contenttype/forms"/>
  </ds:schemaRefs>
</ds:datastoreItem>
</file>

<file path=customXml/itemProps2.xml><?xml version="1.0" encoding="utf-8"?>
<ds:datastoreItem xmlns:ds="http://schemas.openxmlformats.org/officeDocument/2006/customXml" ds:itemID="{79D55C3D-2057-4B36-BFFA-A009E7DA0F82}"/>
</file>

<file path=customXml/itemProps3.xml><?xml version="1.0" encoding="utf-8"?>
<ds:datastoreItem xmlns:ds="http://schemas.openxmlformats.org/officeDocument/2006/customXml" ds:itemID="{9D03AF7D-DEB0-4232-B6E5-E6526842C934}">
  <ds:schemaRefs>
    <ds:schemaRef ds:uri="http://schemas.microsoft.com/office/2006/documentManagement/types"/>
    <ds:schemaRef ds:uri="http://purl.org/dc/elements/1.1/"/>
    <ds:schemaRef ds:uri="http://purl.org/dc/terms/"/>
    <ds:schemaRef ds:uri="http://schemas.microsoft.com/office/2006/metadata/properties"/>
    <ds:schemaRef ds:uri="9eae3afd-ffd8-4f18-9539-b4baf030797e"/>
    <ds:schemaRef ds:uri="http://www.w3.org/XML/1998/namespace"/>
    <ds:schemaRef ds:uri="http://purl.org/dc/dcmitype/"/>
    <ds:schemaRef ds:uri="http://schemas.microsoft.com/office/infopath/2007/PartnerControls"/>
    <ds:schemaRef ds:uri="http://schemas.openxmlformats.org/package/2006/metadata/core-properties"/>
    <ds:schemaRef ds:uri="950e5ad8-0a1d-4e9e-be8b-1de4cb8f9df0"/>
  </ds:schemaRefs>
</ds:datastoreItem>
</file>

<file path=docProps/app.xml><?xml version="1.0" encoding="utf-8"?>
<Properties xmlns="http://schemas.openxmlformats.org/officeDocument/2006/extended-properties" xmlns:vt="http://schemas.openxmlformats.org/officeDocument/2006/docPropsVTypes">
  <Template/>
  <TotalTime>7409</TotalTime>
  <Words>1341</Words>
  <Application>Microsoft Office PowerPoint</Application>
  <PresentationFormat>Widescreen</PresentationFormat>
  <Paragraphs>170</Paragraphs>
  <Slides>19</Slides>
  <Notes>11</Notes>
  <HiddenSlides>3</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Barlow SemiBold</vt:lpstr>
      <vt:lpstr>Calibri</vt:lpstr>
      <vt:lpstr>Barlow Condensed</vt:lpstr>
      <vt:lpstr>Aptos</vt:lpstr>
      <vt:lpstr>1_Office Theme</vt:lpstr>
      <vt:lpstr>Livestock emission analysis</vt:lpstr>
      <vt:lpstr>GOAL</vt:lpstr>
      <vt:lpstr>How we estimate emissions</vt:lpstr>
      <vt:lpstr>How we estimate gross energy</vt:lpstr>
      <vt:lpstr>PowerPoint Presentation</vt:lpstr>
      <vt:lpstr>How we clean the data</vt:lpstr>
      <vt:lpstr>PowerPoint Presentation</vt:lpstr>
      <vt:lpstr>Used metrics</vt:lpstr>
      <vt:lpstr>PowerPoint Presentation</vt:lpstr>
      <vt:lpstr>How we classify ingredients types</vt:lpstr>
      <vt:lpstr>Possible Improvements</vt:lpstr>
      <vt:lpstr>Feedipedia and nutritional comp data update</vt:lpstr>
      <vt:lpstr>Nutritional data corrections</vt:lpstr>
      <vt:lpstr>Ingredient classification</vt:lpstr>
      <vt:lpstr>Ingredients classification</vt:lpstr>
      <vt:lpstr>Ingredient classification</vt:lpstr>
      <vt:lpstr>Practice classification logic</vt:lpstr>
      <vt:lpstr>Emission intensity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Gutierrez, Daniel (Alliance Bioversity-CIAT)</dc:creator>
  <cp:lastModifiedBy>Lolita, Muller (Alliance Bioversity-CIAT)</cp:lastModifiedBy>
  <cp:revision>13</cp:revision>
  <dcterms:created xsi:type="dcterms:W3CDTF">2022-10-25T10:56:29Z</dcterms:created>
  <dcterms:modified xsi:type="dcterms:W3CDTF">2025-10-21T08:57:18Z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Region">
    <vt:lpwstr/>
  </property>
  <property fmtid="{D5CDD505-2E9C-101B-9397-08002B2CF9AE}" pid="3" name="MediaServiceImageTags">
    <vt:lpwstr/>
  </property>
  <property fmtid="{D5CDD505-2E9C-101B-9397-08002B2CF9AE}" pid="4" name="ContentTypeId">
    <vt:lpwstr>0x0101006AAA32E7549EE6449AC68337FF671C5A</vt:lpwstr>
  </property>
  <property fmtid="{D5CDD505-2E9C-101B-9397-08002B2CF9AE}" pid="5" name="Team">
    <vt:lpwstr/>
  </property>
  <property fmtid="{D5CDD505-2E9C-101B-9397-08002B2CF9AE}" pid="6" name="For/by/about whom">
    <vt:lpwstr/>
  </property>
  <property fmtid="{D5CDD505-2E9C-101B-9397-08002B2CF9AE}" pid="7" name="Lever/Nexus">
    <vt:lpwstr/>
  </property>
  <property fmtid="{D5CDD505-2E9C-101B-9397-08002B2CF9AE}" pid="8" name="Document Language">
    <vt:lpwstr/>
  </property>
  <property fmtid="{D5CDD505-2E9C-101B-9397-08002B2CF9AE}" pid="9" name="For_x002F_by_x002F_about_x0020_whom">
    <vt:lpwstr/>
  </property>
  <property fmtid="{D5CDD505-2E9C-101B-9397-08002B2CF9AE}" pid="10" name="Lever_x002F_Nexus">
    <vt:lpwstr/>
  </property>
  <property fmtid="{D5CDD505-2E9C-101B-9397-08002B2CF9AE}" pid="11" name="Document_x0020_Language">
    <vt:lpwstr/>
  </property>
</Properties>
</file>

<file path=docProps/thumbnail.jpeg>
</file>